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13" r:id="rId1"/>
  </p:sldMasterIdLst>
  <p:sldIdLst>
    <p:sldId id="256" r:id="rId2"/>
    <p:sldId id="257" r:id="rId3"/>
    <p:sldId id="258" r:id="rId4"/>
    <p:sldId id="259" r:id="rId5"/>
  </p:sldIdLst>
  <p:sldSz cx="12192000" cy="6858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8056" autoAdjust="0"/>
    <p:restoredTop sz="90958" autoAdjust="0"/>
  </p:normalViewPr>
  <p:slideViewPr>
    <p:cSldViewPr>
      <p:cViewPr varScale="1">
        <p:scale>
          <a:sx n="57" d="100"/>
          <a:sy n="57" d="100"/>
        </p:scale>
        <p:origin x="448" y="4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0A4D0CA-0C44-911E-38D4-C307330291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FC51734-7F85-F6B3-8376-BE7E31A8B0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34FCE24-3F43-F6C4-0460-D46CBCCEEA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18F94B-FBB7-4F71-A3F1-05CFD1071E85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8498464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493298C-FAA4-B353-1C9B-C41CB7225F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98A2A85-11AC-447B-D711-06F49AEAB1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91711E8-B4C8-5C0A-CE7B-F3B88ECAD4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913477-4AED-49D8-9A98-258F60B1456A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5049475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B0C047F-E5AA-D5CE-CEE1-FC8CA9199E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AFAB1D2-5BB0-A9C1-07C3-9DE8B155C9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E372FF-B075-AD4C-147D-4C77CC4FC7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A00E2E-C361-45B3-B3A6-A2F5C051077D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4137792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7E4025F-CE2D-592B-4A8C-C59133FF50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7EA311B-C5D7-BF77-52F4-B89DBA9DA8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5969A59-AFCE-A168-59E8-D878D2BE75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698610-AC35-44B3-96C5-5FA9AB54EC15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5729804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4A88DC-A5BE-1DFC-83F8-68D4A37B47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D82A2F-4E6F-9745-7689-FB278864B7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8A52C55-95CD-8FA8-AC9E-14705C3310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973AC2-D8FB-4E97-864E-278DAAC56790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5830853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5C6863B6-445B-F79F-B1A1-259546FA52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54486A0B-CFCA-9332-DE3B-289F111640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4CC209D1-4A22-CCE1-4F65-43B42B7AC1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AB86B9-6ABB-4B54-B3CF-13AD32F31068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0011037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B9D269A3-B5E2-47A0-DB52-2ECFB601DD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F741C532-09FC-9DEB-0055-BFDEE5A817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A97CFBB0-888B-BC60-E84A-1982223C5C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D35F9A-877E-4D44-9A04-708D4D4D1C89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41952661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AC1BD30B-D0ED-DC6A-395A-35FE844DCC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DDE36F54-F10A-1ECD-177B-0C785D5786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A64AEF7B-F0B7-3419-DB9E-0EC8BCF801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4AEEF5-AA0A-416F-88CA-94E9B8149419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4560218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0CEFC8F1-C31C-66C8-36CA-E5AD4DE706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2D0E5D6F-AEA3-D2E4-8E4A-7A78DF6075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A12C73CE-108C-8ADE-F4DA-63F470DB1B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3713AC-3D36-4D02-A7F9-0E0E53756312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4881939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056D05A5-4F8A-1FB3-37AA-F498ADEB74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22CD98C5-B9F1-E22E-6CE1-BBF16FFDB5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963A0394-0CB9-5ABB-D065-3D97D7DB24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F55B7A-8DA7-4CBD-86B1-F507B1800698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206817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194488F9-F800-B481-F84D-8366CC8CE5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CF3CF4BD-B020-0A44-2A04-AA1BCC6F12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E08432AF-0DE3-C31A-CD57-38DC969BC1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CAC52A-8163-4A18-9F97-95E35F02CD1B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2984005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BB8C3EEF-7ABE-7F76-360A-B489F19CF1D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210EC591-996D-9A26-8C5D-21FE7F6F0FD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2C15BC5-0844-9BAC-2F8A-4231CEDF3B5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ADF2DE2-B1C5-B234-56E3-13C29BEA67B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712E281-6CFC-7403-4F1F-47366BA0DF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54F52D09-0360-47A0-8975-B23535BE7B05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14" r:id="rId1"/>
    <p:sldLayoutId id="2147483715" r:id="rId2"/>
    <p:sldLayoutId id="2147483716" r:id="rId3"/>
    <p:sldLayoutId id="2147483717" r:id="rId4"/>
    <p:sldLayoutId id="2147483718" r:id="rId5"/>
    <p:sldLayoutId id="2147483719" r:id="rId6"/>
    <p:sldLayoutId id="2147483720" r:id="rId7"/>
    <p:sldLayoutId id="2147483721" r:id="rId8"/>
    <p:sldLayoutId id="2147483722" r:id="rId9"/>
    <p:sldLayoutId id="2147483723" r:id="rId10"/>
    <p:sldLayoutId id="2147483724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>
            <a:extLst>
              <a:ext uri="{FF2B5EF4-FFF2-40B4-BE49-F238E27FC236}">
                <a16:creationId xmlns:a16="http://schemas.microsoft.com/office/drawing/2014/main" id="{A861A9C4-7E1F-C637-902F-DFA2F45A70C1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67000" y="609600"/>
            <a:ext cx="6781800" cy="50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tabLst>
                <a:tab pos="274638" algn="r"/>
              </a:tabLst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tabLst>
                <a:tab pos="274638" algn="r"/>
              </a:tabLst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tabLst>
                <a:tab pos="274638" algn="r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tabLst>
                <a:tab pos="274638" algn="r"/>
              </a:tabLs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tabLst>
                <a:tab pos="274638" algn="r"/>
              </a:tabLs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tabLst>
                <a:tab pos="274638" algn="r"/>
              </a:tabLs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tabLst>
                <a:tab pos="274638" algn="r"/>
              </a:tabLs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tabLst>
                <a:tab pos="274638" algn="r"/>
              </a:tabLs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tabLst>
                <a:tab pos="274638" algn="r"/>
              </a:tabLs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AU" altLang="en-US" sz="2700" b="1">
                <a:latin typeface="Univers (WN)" charset="0"/>
                <a:cs typeface="Times New Roman" panose="02020603050405020304" pitchFamily="18" charset="0"/>
              </a:rPr>
              <a:t> </a:t>
            </a:r>
            <a:endParaRPr lang="en-AU" altLang="en-US" sz="1200">
              <a:latin typeface="Courier"/>
              <a:cs typeface="Times New Roman" panose="02020603050405020304" pitchFamily="18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CF092D5-119C-B807-FF5B-413A2DA3298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052512"/>
            <a:ext cx="9144000" cy="5040783"/>
          </a:xfrm>
        </p:spPr>
        <p:txBody>
          <a:bodyPr rtlCol="0">
            <a:normAutofit lnSpcReduction="1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AU" altLang="en-US" sz="2200" dirty="0">
                <a:cs typeface="Times New Roman" panose="02020603050405020304" pitchFamily="18" charset="0"/>
              </a:rPr>
              <a:t>Verse 1</a:t>
            </a:r>
          </a:p>
          <a:p>
            <a:pPr fontAlgn="auto">
              <a:spcAft>
                <a:spcPts val="0"/>
              </a:spcAft>
              <a:defRPr/>
            </a:pPr>
            <a:r>
              <a:rPr lang="en-AU" altLang="en-US" sz="4000" dirty="0">
                <a:cs typeface="Times New Roman" panose="02020603050405020304" pitchFamily="18" charset="0"/>
              </a:rPr>
              <a:t>Thou, whose almighty word</a:t>
            </a:r>
          </a:p>
          <a:p>
            <a:pPr fontAlgn="auto">
              <a:spcAft>
                <a:spcPts val="0"/>
              </a:spcAft>
              <a:defRPr/>
            </a:pPr>
            <a:r>
              <a:rPr lang="en-AU" altLang="en-US" sz="4000" dirty="0">
                <a:cs typeface="Times New Roman" panose="02020603050405020304" pitchFamily="18" charset="0"/>
              </a:rPr>
              <a:t>Chaos and darkness heard,</a:t>
            </a:r>
          </a:p>
          <a:p>
            <a:pPr fontAlgn="auto">
              <a:spcAft>
                <a:spcPts val="0"/>
              </a:spcAft>
              <a:defRPr/>
            </a:pPr>
            <a:r>
              <a:rPr lang="en-AU" altLang="en-US" sz="4000" dirty="0">
                <a:cs typeface="Times New Roman" panose="02020603050405020304" pitchFamily="18" charset="0"/>
              </a:rPr>
              <a:t>And took their flight,</a:t>
            </a:r>
          </a:p>
          <a:p>
            <a:pPr fontAlgn="auto">
              <a:spcAft>
                <a:spcPts val="0"/>
              </a:spcAft>
              <a:defRPr/>
            </a:pPr>
            <a:r>
              <a:rPr lang="en-AU" altLang="en-US" sz="4000" dirty="0">
                <a:cs typeface="Times New Roman" panose="02020603050405020304" pitchFamily="18" charset="0"/>
              </a:rPr>
              <a:t>Hear us, we humbly pray,</a:t>
            </a:r>
          </a:p>
          <a:p>
            <a:pPr fontAlgn="auto">
              <a:spcAft>
                <a:spcPts val="0"/>
              </a:spcAft>
              <a:defRPr/>
            </a:pPr>
            <a:r>
              <a:rPr lang="en-AU" altLang="en-US" sz="4000" dirty="0">
                <a:cs typeface="Times New Roman" panose="02020603050405020304" pitchFamily="18" charset="0"/>
              </a:rPr>
              <a:t>And where the gospel day</a:t>
            </a:r>
          </a:p>
          <a:p>
            <a:pPr fontAlgn="auto">
              <a:spcAft>
                <a:spcPts val="0"/>
              </a:spcAft>
              <a:defRPr/>
            </a:pPr>
            <a:r>
              <a:rPr lang="en-AU" altLang="en-US" sz="4000" dirty="0">
                <a:cs typeface="Times New Roman" panose="02020603050405020304" pitchFamily="18" charset="0"/>
              </a:rPr>
              <a:t>Sheds not its glorious ray</a:t>
            </a:r>
          </a:p>
          <a:p>
            <a:pPr fontAlgn="auto">
              <a:spcAft>
                <a:spcPts val="0"/>
              </a:spcAft>
              <a:defRPr/>
            </a:pPr>
            <a:r>
              <a:rPr lang="en-AU" altLang="en-US" sz="4000" dirty="0">
                <a:cs typeface="Times New Roman" panose="02020603050405020304" pitchFamily="18" charset="0"/>
              </a:rPr>
              <a:t>Let there be light!</a:t>
            </a:r>
            <a:r>
              <a:rPr lang="en-AU" altLang="en-US" sz="4000" dirty="0"/>
              <a:t> 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BDF30CC5-F910-7780-8CCE-EEA2676F03F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549275"/>
            <a:ext cx="9144000" cy="5111750"/>
          </a:xfrm>
        </p:spPr>
        <p:txBody>
          <a:bodyPr rtlCol="0">
            <a:normAutofit lnSpcReduction="1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/>
              <a:t>Verse 2</a:t>
            </a:r>
          </a:p>
          <a:p>
            <a:pPr fontAlgn="auto">
              <a:spcAft>
                <a:spcPts val="0"/>
              </a:spcAft>
              <a:defRPr/>
            </a:pPr>
            <a:r>
              <a:rPr lang="en-US" sz="4000" dirty="0"/>
              <a:t>Thou who didst come to bring</a:t>
            </a:r>
          </a:p>
          <a:p>
            <a:pPr fontAlgn="auto">
              <a:spcAft>
                <a:spcPts val="0"/>
              </a:spcAft>
              <a:defRPr/>
            </a:pPr>
            <a:r>
              <a:rPr lang="en-US" sz="4000" dirty="0"/>
              <a:t>On thy redeeming wing</a:t>
            </a:r>
          </a:p>
          <a:p>
            <a:pPr fontAlgn="auto">
              <a:spcAft>
                <a:spcPts val="0"/>
              </a:spcAft>
              <a:defRPr/>
            </a:pPr>
            <a:r>
              <a:rPr lang="en-US" sz="4000" dirty="0"/>
              <a:t>Healing and sight,</a:t>
            </a:r>
          </a:p>
          <a:p>
            <a:pPr fontAlgn="auto">
              <a:spcAft>
                <a:spcPts val="0"/>
              </a:spcAft>
              <a:defRPr/>
            </a:pPr>
            <a:r>
              <a:rPr lang="en-US" sz="4000" dirty="0"/>
              <a:t>Health to the sick in mind,</a:t>
            </a:r>
          </a:p>
          <a:p>
            <a:pPr fontAlgn="auto">
              <a:spcAft>
                <a:spcPts val="0"/>
              </a:spcAft>
              <a:defRPr/>
            </a:pPr>
            <a:r>
              <a:rPr lang="en-US" sz="4000" dirty="0"/>
              <a:t>Sight to the inly blind,</a:t>
            </a:r>
          </a:p>
          <a:p>
            <a:pPr fontAlgn="auto">
              <a:spcAft>
                <a:spcPts val="0"/>
              </a:spcAft>
              <a:defRPr/>
            </a:pPr>
            <a:r>
              <a:rPr lang="en-US" sz="4000" dirty="0"/>
              <a:t>O now to all mankind</a:t>
            </a:r>
          </a:p>
          <a:p>
            <a:pPr fontAlgn="auto">
              <a:spcAft>
                <a:spcPts val="0"/>
              </a:spcAft>
              <a:defRPr/>
            </a:pPr>
            <a:r>
              <a:rPr lang="en-US" sz="4000" dirty="0"/>
              <a:t>Let there be light! 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ubtitle 2">
            <a:extLst>
              <a:ext uri="{FF2B5EF4-FFF2-40B4-BE49-F238E27FC236}">
                <a16:creationId xmlns:a16="http://schemas.microsoft.com/office/drawing/2014/main" id="{3E5686AE-A60A-0169-7271-CAD3149D5E39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524000" y="765175"/>
            <a:ext cx="9144000" cy="5256213"/>
          </a:xfrm>
        </p:spPr>
        <p:txBody>
          <a:bodyPr/>
          <a:lstStyle/>
          <a:p>
            <a:r>
              <a:rPr lang="en-US" altLang="en-US"/>
              <a:t>Verse 3 </a:t>
            </a:r>
          </a:p>
          <a:p>
            <a:r>
              <a:rPr lang="en-US" altLang="en-US" sz="4000"/>
              <a:t>Spirit of truth and love,</a:t>
            </a:r>
          </a:p>
          <a:p>
            <a:r>
              <a:rPr lang="en-US" altLang="en-US" sz="4000"/>
              <a:t>Life‑giving, holy dove,</a:t>
            </a:r>
          </a:p>
          <a:p>
            <a:r>
              <a:rPr lang="en-US" altLang="en-US" sz="4000"/>
              <a:t>Speed forth thy flight;</a:t>
            </a:r>
          </a:p>
          <a:p>
            <a:r>
              <a:rPr lang="en-US" altLang="en-US" sz="4000"/>
              <a:t>Move on the waters' face,</a:t>
            </a:r>
          </a:p>
          <a:p>
            <a:r>
              <a:rPr lang="en-US" altLang="en-US" sz="4000"/>
              <a:t>Bearing the lamp of grace,</a:t>
            </a:r>
          </a:p>
          <a:p>
            <a:r>
              <a:rPr lang="en-US" altLang="en-US" sz="4000"/>
              <a:t>And in earth's darkest place</a:t>
            </a:r>
          </a:p>
          <a:p>
            <a:r>
              <a:rPr lang="en-US" altLang="en-US" sz="4000"/>
              <a:t>Let there be light! 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>
            <a:extLst>
              <a:ext uri="{FF2B5EF4-FFF2-40B4-BE49-F238E27FC236}">
                <a16:creationId xmlns:a16="http://schemas.microsoft.com/office/drawing/2014/main" id="{6F3685BC-EEF2-8DF5-5833-4CB6FDCD078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05000" y="457200"/>
            <a:ext cx="8001000" cy="307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tabLst>
                <a:tab pos="274638" algn="r"/>
              </a:tabLst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tabLst>
                <a:tab pos="274638" algn="r"/>
              </a:tabLst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tabLst>
                <a:tab pos="274638" algn="r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tabLst>
                <a:tab pos="274638" algn="r"/>
              </a:tabLs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tabLst>
                <a:tab pos="274638" algn="r"/>
              </a:tabLs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tabLst>
                <a:tab pos="274638" algn="r"/>
              </a:tabLs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tabLst>
                <a:tab pos="274638" algn="r"/>
              </a:tabLs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tabLst>
                <a:tab pos="274638" algn="r"/>
              </a:tabLs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tabLst>
                <a:tab pos="274638" algn="r"/>
              </a:tabLs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AU" altLang="en-US" sz="1400" b="1">
                <a:latin typeface="Helv" charset="0"/>
                <a:cs typeface="Times New Roman" panose="02020603050405020304" pitchFamily="18" charset="0"/>
              </a:rPr>
              <a:t> </a:t>
            </a:r>
            <a:endParaRPr lang="en-AU" altLang="en-US" sz="1200">
              <a:latin typeface="Courier"/>
              <a:cs typeface="Times New Roman" panose="02020603050405020304" pitchFamily="18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00C0CA6-F806-6F23-C8EE-B84BE19DB3A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884375"/>
            <a:ext cx="9144000" cy="4968875"/>
          </a:xfrm>
        </p:spPr>
        <p:txBody>
          <a:bodyPr rtlCol="0">
            <a:normAutofit lnSpcReduction="1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/>
              <a:t>Verse 4</a:t>
            </a:r>
          </a:p>
          <a:p>
            <a:pPr fontAlgn="auto">
              <a:spcAft>
                <a:spcPts val="0"/>
              </a:spcAft>
              <a:defRPr/>
            </a:pPr>
            <a:r>
              <a:rPr lang="en-US" sz="4000" dirty="0"/>
              <a:t>Holy and </a:t>
            </a:r>
            <a:r>
              <a:rPr lang="en-US" sz="4000" dirty="0" err="1"/>
              <a:t>blessèd</a:t>
            </a:r>
            <a:r>
              <a:rPr lang="en-US" sz="4000" dirty="0"/>
              <a:t> Three,</a:t>
            </a:r>
          </a:p>
          <a:p>
            <a:pPr fontAlgn="auto">
              <a:spcAft>
                <a:spcPts val="0"/>
              </a:spcAft>
              <a:defRPr/>
            </a:pPr>
            <a:r>
              <a:rPr lang="en-US" sz="4000" dirty="0"/>
              <a:t>Glorious Trinity,</a:t>
            </a:r>
          </a:p>
          <a:p>
            <a:pPr fontAlgn="auto">
              <a:spcAft>
                <a:spcPts val="0"/>
              </a:spcAft>
              <a:defRPr/>
            </a:pPr>
            <a:r>
              <a:rPr lang="en-US" sz="4000" dirty="0"/>
              <a:t>Wisdom, love, might,</a:t>
            </a:r>
          </a:p>
          <a:p>
            <a:pPr fontAlgn="auto">
              <a:spcAft>
                <a:spcPts val="0"/>
              </a:spcAft>
              <a:defRPr/>
            </a:pPr>
            <a:r>
              <a:rPr lang="en-US" sz="4000" dirty="0"/>
              <a:t>Boundless as ocean tide</a:t>
            </a:r>
          </a:p>
          <a:p>
            <a:pPr fontAlgn="auto">
              <a:spcAft>
                <a:spcPts val="0"/>
              </a:spcAft>
              <a:defRPr/>
            </a:pPr>
            <a:r>
              <a:rPr lang="en-US" sz="4000" dirty="0"/>
              <a:t>Rolling in fullest pride,</a:t>
            </a:r>
          </a:p>
          <a:p>
            <a:pPr fontAlgn="auto">
              <a:spcAft>
                <a:spcPts val="0"/>
              </a:spcAft>
              <a:defRPr/>
            </a:pPr>
            <a:r>
              <a:rPr lang="en-US" sz="4000" dirty="0"/>
              <a:t>Through the world, far and wide,</a:t>
            </a:r>
          </a:p>
          <a:p>
            <a:pPr fontAlgn="auto">
              <a:spcAft>
                <a:spcPts val="0"/>
              </a:spcAft>
              <a:defRPr/>
            </a:pPr>
            <a:r>
              <a:rPr lang="en-US" sz="4000" dirty="0"/>
              <a:t>Let there be light!</a:t>
            </a:r>
          </a:p>
        </p:txBody>
      </p:sp>
      <p:sp>
        <p:nvSpPr>
          <p:cNvPr id="5124" name="TextBox 5">
            <a:extLst>
              <a:ext uri="{FF2B5EF4-FFF2-40B4-BE49-F238E27FC236}">
                <a16:creationId xmlns:a16="http://schemas.microsoft.com/office/drawing/2014/main" id="{348441FF-1973-8ED3-DF0D-ACE00E419BD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9063" y="6032500"/>
            <a:ext cx="60960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en-US" altLang="en-US" sz="800">
                <a:latin typeface="akagi_probook"/>
              </a:rPr>
              <a:t>CCLI Song # 2689081</a:t>
            </a:r>
          </a:p>
          <a:p>
            <a:pPr eaLnBrk="1" hangingPunct="1"/>
            <a:r>
              <a:rPr lang="en-US" altLang="en-US" sz="800">
                <a:latin typeface="akagi_probook"/>
              </a:rPr>
              <a:t>John Marriott</a:t>
            </a:r>
          </a:p>
          <a:p>
            <a:pPr eaLnBrk="1" hangingPunct="1">
              <a:buFont typeface="Arial" panose="020B0604020202020204" pitchFamily="34" charset="0"/>
              <a:buChar char="•"/>
            </a:pPr>
            <a:r>
              <a:rPr lang="en-US" altLang="en-US" sz="800">
                <a:latin typeface="akagi_probook"/>
              </a:rPr>
              <a:t>Public Domain</a:t>
            </a:r>
          </a:p>
          <a:p>
            <a:pPr eaLnBrk="1" hangingPunct="1"/>
            <a:r>
              <a:rPr lang="en-US" altLang="en-US" sz="800" i="1">
                <a:latin typeface="akagi_probook"/>
              </a:rPr>
              <a:t>For use solely with the SongSelect® </a:t>
            </a:r>
            <a:r>
              <a:rPr lang="en-US" altLang="en-US" sz="800" i="1">
                <a:latin typeface="akagi_probook"/>
                <a:hlinkClick r:id="rId2"/>
              </a:rPr>
              <a:t>Terms of Use</a:t>
            </a:r>
            <a:r>
              <a:rPr lang="en-US" altLang="en-US" sz="800" i="1">
                <a:latin typeface="akagi_probook"/>
              </a:rPr>
              <a:t>. All rights reserved. </a:t>
            </a:r>
            <a:r>
              <a:rPr lang="en-US" altLang="en-US" sz="800" i="1">
                <a:latin typeface="akagi_probook"/>
                <a:hlinkClick r:id="rId3"/>
              </a:rPr>
              <a:t>www.ccli.com</a:t>
            </a:r>
            <a:endParaRPr lang="en-US" altLang="en-US" sz="800" i="1">
              <a:latin typeface="akagi_probook"/>
            </a:endParaRPr>
          </a:p>
          <a:p>
            <a:pPr eaLnBrk="1" hangingPunct="1"/>
            <a:r>
              <a:rPr lang="en-US" altLang="en-US" sz="800">
                <a:latin typeface="akagi_probook"/>
              </a:rPr>
              <a:t>CCLI Licence #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9AF8C"/>
      </a:accent1>
      <a:accent2>
        <a:srgbClr val="97BE49"/>
      </a:accent2>
      <a:accent3>
        <a:srgbClr val="3D9CCC"/>
      </a:accent3>
      <a:accent4>
        <a:srgbClr val="7C60C6"/>
      </a:accent4>
      <a:accent5>
        <a:srgbClr val="C9492C"/>
      </a:accent5>
      <a:accent6>
        <a:srgbClr val="D58C2E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3E4F19A7-A959-40BB-972C-4880BAF8EB0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10</TotalTime>
  <Words>192</Words>
  <Application>Microsoft Office PowerPoint</Application>
  <PresentationFormat>Widescreen</PresentationFormat>
  <Paragraphs>39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3" baseType="lpstr">
      <vt:lpstr>Calibri</vt:lpstr>
      <vt:lpstr>Arial</vt:lpstr>
      <vt:lpstr>Calibri Light</vt:lpstr>
      <vt:lpstr>Univers (WN)</vt:lpstr>
      <vt:lpstr>Times New Roman</vt:lpstr>
      <vt:lpstr>Courier</vt:lpstr>
      <vt:lpstr>Helv</vt:lpstr>
      <vt:lpstr>akagi_probook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Company>a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Bartman</dc:creator>
  <cp:lastModifiedBy>Narelle Wheaton</cp:lastModifiedBy>
  <cp:revision>4</cp:revision>
  <dcterms:created xsi:type="dcterms:W3CDTF">2000-07-29T15:31:19Z</dcterms:created>
  <dcterms:modified xsi:type="dcterms:W3CDTF">2023-08-15T02:32:41Z</dcterms:modified>
</cp:coreProperties>
</file>