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EC58919-3C58-4121-A6BC-164AB1F98EDF}"/>
    <pc:docChg chg="modSld">
      <pc:chgData name="Narelle Wheaton" userId="6e1b2b30-480e-4f91-806b-6735d5b9e446" providerId="ADAL" clId="{6EC58919-3C58-4121-A6BC-164AB1F98EDF}" dt="2023-08-15T05:51:26.336" v="0" actId="404"/>
      <pc:docMkLst>
        <pc:docMk/>
      </pc:docMkLst>
      <pc:sldChg chg="modSp mod">
        <pc:chgData name="Narelle Wheaton" userId="6e1b2b30-480e-4f91-806b-6735d5b9e446" providerId="ADAL" clId="{6EC58919-3C58-4121-A6BC-164AB1F98EDF}" dt="2023-08-15T05:51:26.336" v="0" actId="404"/>
        <pc:sldMkLst>
          <pc:docMk/>
          <pc:sldMk cId="1439104035" sldId="256"/>
        </pc:sldMkLst>
        <pc:spChg chg="mod">
          <ac:chgData name="Narelle Wheaton" userId="6e1b2b30-480e-4f91-806b-6735d5b9e446" providerId="ADAL" clId="{6EC58919-3C58-4121-A6BC-164AB1F98EDF}" dt="2023-08-15T05:51:26.336" v="0" actId="404"/>
          <ac:spMkLst>
            <pc:docMk/>
            <pc:sldMk cId="1439104035" sldId="256"/>
            <ac:spMk id="3" creationId="{5287485B-E9A6-4A84-B0C7-CAA5B8ADCF0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D9FFF-ED38-4D0A-8C1B-F03E9ABFFB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303A19-F0A6-48B4-80C8-D110D77B03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0C33D8-9244-42D3-AF51-84E484E4B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1CA3F-615B-433D-82B4-2FA7AC8A75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ED6B12-5F74-4DE4-A8D7-4C77DA900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1BB969-9061-4AF4-ADCC-5E1BCB1FA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70AA-7E8E-4DC6-91FF-1B84E6AB4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7717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E62BC-5628-4B4D-B438-CD4F1A779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25292B-D213-4CFA-BA82-8D06C6691C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A72B1-0100-42CB-AFE9-EC1C93923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1CA3F-615B-433D-82B4-2FA7AC8A75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294B6-0BD6-4BF2-94D3-C4A0131B6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778921-0FE5-420C-8076-861E2B9EB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70AA-7E8E-4DC6-91FF-1B84E6AB4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4319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0ABDC0-CFB6-4F7C-9FDC-9E4D217B5C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E679FC-C08C-4C32-BB8F-544E9AD2B2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42F2B4-C114-4184-A77B-A328F9617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1CA3F-615B-433D-82B4-2FA7AC8A75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499E9-8CF7-4E08-907E-53C49CB5F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8241C4-6864-4AC4-A6DE-81EBF8B8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70AA-7E8E-4DC6-91FF-1B84E6AB4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6097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78499-CA69-4F3F-B7BD-C22682745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EFEDDB-7F30-4D21-9F41-7C8F9EBE2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2A78E-5D85-4719-9625-11CD37EF7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1CA3F-615B-433D-82B4-2FA7AC8A75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D0B33-717A-4733-A122-90912AE3C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00AC41-669C-4155-8E33-9E38FA1E1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70AA-7E8E-4DC6-91FF-1B84E6AB4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9551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131E8-2BB7-431D-9AB6-5584EE3B3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D51476-A938-4481-94F1-973E2788C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644E3-A429-49F7-9C04-EDED50492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1CA3F-615B-433D-82B4-2FA7AC8A75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58975E-A123-4F02-8ED0-FCD353F15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9A54B-9468-45C2-AE42-F086F7804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70AA-7E8E-4DC6-91FF-1B84E6AB4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750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52E59-AC24-495F-A9A9-88AA6CD7D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DD360-E40C-4592-B1E2-A97ED1D500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53FB37-B8C0-4377-9ADC-574BE65510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F80636-C6A1-40E2-AD80-F309D594A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1CA3F-615B-433D-82B4-2FA7AC8A75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2B465A-07E8-4C0B-B291-4C577896D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43BF24-F58A-4EE4-9727-47AC3C889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70AA-7E8E-4DC6-91FF-1B84E6AB4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6500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188B5-A534-419D-855B-53CC49B9B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592B68-5998-4BBD-AB02-E68306908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33B4C-786B-4870-80BE-05CAB43271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0AA65C-2AD2-40FF-9EDB-E4D4DA3C6B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8B5CD1-ACDB-4B79-B493-C4A33E3BEF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9FABAF-CB52-4A90-A041-8C2726FB6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1CA3F-615B-433D-82B4-2FA7AC8A75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816264-ABC3-43B1-B3B1-B24DDFDCF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3A4AB7-D2A6-4677-81EE-770560717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70AA-7E8E-4DC6-91FF-1B84E6AB4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504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99AC7-C923-4431-8B05-6B6CA604A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95B7D3-BF8B-4315-921D-749B8789F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1CA3F-615B-433D-82B4-2FA7AC8A75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7DED29-A17B-4F11-9059-B56458428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47903A-63D3-40F3-B59D-C8D8CFD14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70AA-7E8E-4DC6-91FF-1B84E6AB4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5707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9BBFC6-D067-40FE-8A9B-86FFEE142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1CA3F-615B-433D-82B4-2FA7AC8A75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63842-2F54-4EDE-A239-926F586CA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251BD-02CC-4D5A-A5AC-EFBEC8A48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70AA-7E8E-4DC6-91FF-1B84E6AB4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2216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F372C-8039-41C3-B02B-908E7ACF8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AFDEB-69B4-4D89-9738-A34BC3391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9F0FFE-B8A0-40BC-81C5-31CAA48076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FD04A1-40AF-4C9B-A728-6174B8D90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1CA3F-615B-433D-82B4-2FA7AC8A75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14AB5A-015D-455B-934A-6A1481309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4846-B068-4756-84D4-7264B3628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70AA-7E8E-4DC6-91FF-1B84E6AB4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156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BCF30-EA83-4FDE-8EF6-5EA18D680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29CD15-0464-4015-96C1-FB25FF9337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3D8F2C-EC24-4466-BA5A-50B545144B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A3796-4C99-4281-9664-AD4666531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1CA3F-615B-433D-82B4-2FA7AC8A75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BC52E2-7C48-40EE-B525-A80F09457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889278-54E0-4FDD-875B-136423053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70AA-7E8E-4DC6-91FF-1B84E6AB4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0288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4BE8CD-0C89-474D-B9E3-9643CC908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2AF906-2B1A-42C7-96C2-7238E9904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6C7F4D-1BC3-4B45-94F2-9E0B1E1316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1CA3F-615B-433D-82B4-2FA7AC8A75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D2DCD-49D9-4AA3-B1CB-9C61F81758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0C586-5CC7-4951-9EC1-C327A61EB4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270AA-7E8E-4DC6-91FF-1B84E6AB4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0667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287485B-E9A6-4A84-B0C7-CAA5B8ADCF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90113"/>
            <a:ext cx="9144000" cy="5220070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God of love eternal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Be present here we pray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Accept the gift we offer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This celebration day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Make of this place Your temple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Let all who enter here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Be one with us in purpose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Your love and joy to share</a:t>
            </a:r>
          </a:p>
        </p:txBody>
      </p:sp>
    </p:spTree>
    <p:extLst>
      <p:ext uri="{BB962C8B-B14F-4D97-AF65-F5344CB8AC3E}">
        <p14:creationId xmlns:p14="http://schemas.microsoft.com/office/powerpoint/2010/main" val="1439104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287485B-E9A6-4A84-B0C7-CAA5B8ADCF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90113"/>
            <a:ext cx="9144000" cy="522007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Except You build the house Lord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Our work is all in vain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Except Your Spirit fill it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blocks of stone remain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if our hearts are open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You in power come down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glory of Your presence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Will all our labours crown</a:t>
            </a:r>
          </a:p>
        </p:txBody>
      </p:sp>
    </p:spTree>
    <p:extLst>
      <p:ext uri="{BB962C8B-B14F-4D97-AF65-F5344CB8AC3E}">
        <p14:creationId xmlns:p14="http://schemas.microsoft.com/office/powerpoint/2010/main" val="3651424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287485B-E9A6-4A84-B0C7-CAA5B8ADCF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90113"/>
            <a:ext cx="9144000" cy="522007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Here may the lost find refuge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striving saint find grace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Let youth obey Your calling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children see Your face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May every word here spoken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Direct men to Your throne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every note of music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Be for Your praise alone</a:t>
            </a:r>
          </a:p>
        </p:txBody>
      </p:sp>
    </p:spTree>
    <p:extLst>
      <p:ext uri="{BB962C8B-B14F-4D97-AF65-F5344CB8AC3E}">
        <p14:creationId xmlns:p14="http://schemas.microsoft.com/office/powerpoint/2010/main" val="3853815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287485B-E9A6-4A84-B0C7-CAA5B8ADCF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90113"/>
            <a:ext cx="9144000" cy="522007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Then sanctify our Father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This offering we have made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Here let Your Son be honoured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Your Spirit be obeyed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Our lives be cleansed for service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Christ's atoning blood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every true believer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Become the house of God</a:t>
            </a:r>
          </a:p>
          <a:p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D22510-A45B-4114-88D2-CC06B3921021}"/>
              </a:ext>
            </a:extLst>
          </p:cNvPr>
          <p:cNvSpPr/>
          <p:nvPr/>
        </p:nvSpPr>
        <p:spPr>
          <a:xfrm>
            <a:off x="266700" y="5785188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3920433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Maureen Jarvis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4088769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2022-01-05T03:14:44Z</dcterms:created>
  <dcterms:modified xsi:type="dcterms:W3CDTF">2023-08-15T05:51:30Z</dcterms:modified>
</cp:coreProperties>
</file>