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D5ED2D-5C4C-94C8-C2F7-85C389176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71D422-5385-8391-5940-C95822933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EFC493-B77E-26FC-854A-3832A888E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B357F-C8D5-47B1-B420-BC42F3475A3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60907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53CB11-8AA5-3C07-4403-B343E663F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1DCB88-3134-C2D9-1941-2055AAF20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9923F4-7E9E-EAD8-687A-6BF80301A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43B02-440F-44C2-8885-02C93583C8A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53410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410713-480E-94A8-EA07-3F7DEAFF7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A4899B-B4B5-A23C-AF5A-21C704EC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1AF677-D0E8-654C-23AF-60A15AE9C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FDDFA-75DE-4717-86D0-1AAC840A54E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25828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F1B9CE-D7A3-BA0F-1A27-89B1DC9B3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C61866-D9E1-690D-7F8F-22FF2BD79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FDA97-7706-F587-5EEC-1C180DB6D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8AFFA-673A-49C0-990C-80D50BC22B3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69508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2F4E76-4804-5DD4-0E37-F66D4F422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F993EC-4197-2F9D-FFDF-1C0315F91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7F507-DF02-3E71-D9B3-0E06E6503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B6AA6-DB84-4807-9638-2EF884BFF78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87489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62CDD1C-34F7-B2D2-3496-C1AFE50C1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1DE8038-E6C3-B660-19AD-1BB3617A7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88F5829-5931-4061-5ADA-8FE71A314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36A62-B699-402D-90B4-58920E7FF78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96675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0A2697E-63C2-FB4F-B00F-3E1BDABE4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1A41610-FEF3-8DB4-3C64-738F6D7A5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A95C3F1-CE3B-D972-B907-C792B20CE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50667-1A75-4FE9-A7F2-367938DD78D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76296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82AB5B6-DA73-CB01-1E93-654CDA671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E909676-936B-33E9-D6F0-C11709D54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1231B9D-9808-D5F1-38E3-66BEE5058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C951A-B675-442E-A564-12CF42C09C3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03338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D284AB8-B806-D375-2759-B45B64556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969F4CD-CB65-396A-DDB7-8B8D034AF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8EEF550-9A9B-46E4-3119-42DBAFB7F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11C9A-2EC6-42D9-9118-222470D2F67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56014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0F22AC-603E-E258-C016-619BDCD13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BC4AFB9-0029-D364-0D08-4C25B398B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59804F9-E1C8-93E7-C609-50C3C3887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7777F-8F0F-42F7-9C51-BD14D51B68F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344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987E9F9-C382-ADD8-8313-67CB354A5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73A995D-4E68-7D35-12FF-970338671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E22F7A4-BF9C-F494-C3F8-4FF8733CE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D222E-D509-4E31-BA50-5B82FAF1FD6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90254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647A8E2-C997-8094-4995-B9FB93C62B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2BC7E17-F311-CFDA-4C5A-8F7B67F29F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AB8161-2143-2EA6-39F2-5015BCCEC8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661B7-50EC-599A-16A0-FAF1D4EB1E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222E7-3B8C-FA1D-0797-E732631479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2829E69-9403-4B33-911D-5F3DEC1B173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D99D9BC0-A4FB-4A8D-8E42-4AF7C92FB4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75644" y="765175"/>
            <a:ext cx="10224888" cy="53276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sz="4000" dirty="0"/>
              <a:t>Come into His presence with thanksgiving in your heart,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And give Him praise, and give Him praise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Come into His presence with thanksgiving in your heart, 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Your voices raise, your voices raise.</a:t>
            </a:r>
          </a:p>
          <a:p>
            <a:pPr algn="ctr" eaLnBrk="1" hangingPunct="1">
              <a:buFontTx/>
              <a:buNone/>
            </a:pPr>
            <a:r>
              <a:rPr lang="en-AU" altLang="en-US" sz="4000" dirty="0"/>
              <a:t>Give glory and honour and power unto Him.</a:t>
            </a:r>
          </a:p>
          <a:p>
            <a:pPr algn="ctr" eaLnBrk="1" hangingPunct="1">
              <a:buFontTx/>
              <a:buNone/>
            </a:pPr>
            <a:r>
              <a:rPr lang="en-AU" altLang="en-US" sz="4000" dirty="0"/>
              <a:t>Jesus, the name above all names.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F9E2443-C8E9-6AE4-8BDC-60C1BF3436F9}"/>
              </a:ext>
            </a:extLst>
          </p:cNvPr>
          <p:cNvSpPr/>
          <p:nvPr/>
        </p:nvSpPr>
        <p:spPr>
          <a:xfrm>
            <a:off x="192088" y="5846763"/>
            <a:ext cx="6096000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+mn-lt"/>
              </a:rPr>
              <a:t>CCLI Song # 18819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+mn-lt"/>
              </a:rPr>
              <a:t>Lynn Baird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+mn-lt"/>
              </a:rPr>
              <a:t>© 1983 Integrity's Hosanna! Music (Admin. by SHOUT! Music Publishing Australia)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+mn-lt"/>
              </a:rPr>
              <a:t>For use solely with the </a:t>
            </a:r>
            <a:r>
              <a:rPr lang="en-AU" sz="1050" i="1" dirty="0" err="1">
                <a:latin typeface="+mn-lt"/>
              </a:rPr>
              <a:t>SongSelect</a:t>
            </a:r>
            <a:r>
              <a:rPr lang="en-AU" sz="1050" i="1" dirty="0">
                <a:latin typeface="+mn-lt"/>
              </a:rPr>
              <a:t>® </a:t>
            </a:r>
            <a:r>
              <a:rPr lang="en-AU" sz="1050" i="1" dirty="0">
                <a:latin typeface="+mn-lt"/>
                <a:hlinkClick r:id="rId2"/>
              </a:rPr>
              <a:t>Terms of Use</a:t>
            </a:r>
            <a:r>
              <a:rPr lang="en-AU" sz="1050" i="1" dirty="0">
                <a:latin typeface="+mn-lt"/>
              </a:rPr>
              <a:t>. All rights reserved. </a:t>
            </a:r>
            <a:r>
              <a:rPr lang="en-AU" sz="1050" i="1" dirty="0">
                <a:latin typeface="+mn-lt"/>
                <a:hlinkClick r:id="rId3"/>
              </a:rPr>
              <a:t>www.ccli.com</a:t>
            </a:r>
            <a:endParaRPr lang="en-AU" sz="1050" i="1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+mn-lt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99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 Theme</vt:lpstr>
      <vt:lpstr>PowerPoint Presentation</vt:lpstr>
    </vt:vector>
  </TitlesOfParts>
  <Company>The 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P&amp;W 548 – Come into His Presence  Lynn Baird</dc:title>
  <dc:creator>Bruce Stevens</dc:creator>
  <cp:lastModifiedBy>Narelle Wheaton</cp:lastModifiedBy>
  <cp:revision>5</cp:revision>
  <dcterms:created xsi:type="dcterms:W3CDTF">2001-06-28T07:47:47Z</dcterms:created>
  <dcterms:modified xsi:type="dcterms:W3CDTF">2023-08-15T05:24:54Z</dcterms:modified>
</cp:coreProperties>
</file>