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EE267-E8D0-E1B9-881D-DA49D43D6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2EF98-F12C-4035-9E2A-906571CCB0D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87DC5-B25E-6A1E-72D3-0823789E5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DA6CB-14D0-47D1-0A9F-9527431DA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CFC8E-0A52-4FA0-8780-DF1FD982B4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917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8C5EB-5ECF-9A19-C0C6-755768246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CDA9D-5ADA-4F6C-85B8-C9F4A72A94A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9CF59-7E81-A364-49CA-D3446311E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449DB-B013-1D4A-8B90-98FDAD4E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EFF1C-4FE9-4B0C-A0D6-61A32DF0DB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619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D4161-1F8B-34FC-F4BD-52E9D0DAD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9A8FF-4F84-4486-93C3-50AC3B88302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09782-7C5C-A3F2-3D7C-A487863AE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1C3C1-E843-5E92-0DAE-211ED31E2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EFFB-FA59-49FB-B950-B6DAEF40A9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6231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303EC-07D8-FF51-E3E4-E9B77402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F2177-1E72-4F7A-A386-57B05F5975B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A8FFE-DDD9-D244-BFEF-DE4A18F05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4A271-93C1-687F-C919-A63B669C8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34211-0EF9-4AC2-B0EF-BFE87153FB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4004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6D9E9-2056-09C8-4952-0C2CF5C8E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5806F-DD99-490F-9270-102762DFD59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1E1E-1535-8714-FE88-1ADAA857E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BCB22-C12C-BFC6-A815-8B4C9F077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F8FDC-C352-4433-88F0-9FDB868071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2619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85B543-D40F-FB41-DA7C-D6244A584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34024-CFC1-4800-89BA-F67481D02C4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A65890-A14A-DF3A-2ECD-FFD319257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DC5920-54BB-A34B-3257-0B34A7C7D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EA705-44B2-4023-BEF7-2D0AFBDAFF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2284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4747211-BAFF-0B07-C621-18F68A150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9AC31-368E-43AE-AC89-956BCDE6118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0B1CB4-6734-8095-BB93-ABB67362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CC3F34-D8E4-55DB-F158-4478B2D20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96008-CB4E-4771-A329-B85B5A7A19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143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D199B56-4AF4-6EF2-0204-46A6847A0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B4553-4C7B-4EFF-AF3D-68BF67A1663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866EB12-30FD-EF95-18B8-C745160E4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830C2E-D7D5-96CB-052F-7E75BBC8E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6932-362C-41B5-8377-1C3FBB6D9D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366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999737E-8B85-4E76-AA5A-729945082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0ADF1-1709-47F5-BDB9-31E00FBE9D8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4D7A844-9599-8128-F9BA-1B14F7068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9D914F-9E47-2C52-52F9-E25E83F7C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0DBE-842A-4A61-BB44-95F75B13AF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822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C16134A-A89B-6DF3-0D96-7B0FBEFE1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5E1BE-45FA-471A-AA5B-A1A722DF5E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CCF590-34EC-6D4D-9E04-9376B3035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D539AB-1BA2-5C29-AC8A-8FC1F4950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57082-0700-4925-83C3-883D0D1ED3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071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060759-F122-9F20-A417-90461EE95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BDB7-EB26-4E9F-9FCB-5A8768490F3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120E1C-22DD-82A6-4CDF-8870295C1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CB1768-F27F-1A2B-14E9-1FFA8868A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5267-388B-4CF7-85C5-932FFB8AB9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014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814D4D-B037-07B7-5D9D-08B9781849D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38693ED-813E-9E83-74BE-F2D2D4B16E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67744C-E42A-27CB-E253-A0571870BB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FF911F-901A-41E5-BF87-F2AC263D495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7F30F-11F1-60B0-09AF-360E005D05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7C289F-93D5-8540-FACF-2FF9D9DEA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74649A6-2676-4DE3-BD57-6517EB029A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758368C-156D-89D4-5628-E00376EC2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2843" y="1881187"/>
            <a:ext cx="9866313" cy="3095625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Faithful God faithful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sufficient one I worship You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Shalom my peace my strong deliverer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lift you up faithful God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94E5B1-E6EC-6505-0FBA-70506D3B99E7}"/>
              </a:ext>
            </a:extLst>
          </p:cNvPr>
          <p:cNvSpPr/>
          <p:nvPr/>
        </p:nvSpPr>
        <p:spPr>
          <a:xfrm>
            <a:off x="550863" y="5589588"/>
            <a:ext cx="4572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872433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Chris Bowater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1990 Sovereign Lifestyle Music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65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2016-02-11T03:36:12Z</dcterms:created>
  <dcterms:modified xsi:type="dcterms:W3CDTF">2023-08-15T06:30:49Z</dcterms:modified>
</cp:coreProperties>
</file>