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5" r:id="rId1"/>
  </p:sldMasterIdLst>
  <p:notesMasterIdLst>
    <p:notesMasterId r:id="rId8"/>
  </p:notesMasterIdLst>
  <p:sldIdLst>
    <p:sldId id="256" r:id="rId2"/>
    <p:sldId id="261" r:id="rId3"/>
    <p:sldId id="258" r:id="rId4"/>
    <p:sldId id="266" r:id="rId5"/>
    <p:sldId id="259" r:id="rId6"/>
    <p:sldId id="267" r:id="rId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811" autoAdjust="0"/>
    <p:restoredTop sz="90958" autoAdjust="0"/>
  </p:normalViewPr>
  <p:slideViewPr>
    <p:cSldViewPr>
      <p:cViewPr varScale="1">
        <p:scale>
          <a:sx n="57" d="100"/>
          <a:sy n="57" d="100"/>
        </p:scale>
        <p:origin x="264" y="48"/>
      </p:cViewPr>
      <p:guideLst>
        <p:guide orient="horz" pos="2160"/>
        <p:guide pos="3840"/>
      </p:guideLst>
    </p:cSldViewPr>
  </p:slideViewPr>
  <p:outlineViewPr>
    <p:cViewPr>
      <p:scale>
        <a:sx n="33" d="100"/>
        <a:sy n="33" d="100"/>
      </p:scale>
      <p:origin x="0" y="-126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519171-7847-46F8-AC30-35E7452A6007}" type="datetimeFigureOut">
              <a:rPr lang="en-AU" smtClean="0"/>
              <a:t>15/08/2023</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AFB09F-276D-4D39-B37A-61C973DB01DD}" type="slidenum">
              <a:rPr lang="en-AU" smtClean="0"/>
              <a:t>‹#›</a:t>
            </a:fld>
            <a:endParaRPr lang="en-AU"/>
          </a:p>
        </p:txBody>
      </p:sp>
    </p:spTree>
    <p:extLst>
      <p:ext uri="{BB962C8B-B14F-4D97-AF65-F5344CB8AC3E}">
        <p14:creationId xmlns:p14="http://schemas.microsoft.com/office/powerpoint/2010/main" val="276066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9AFB09F-276D-4D39-B37A-61C973DB01DD}" type="slidenum">
              <a:rPr lang="en-AU" smtClean="0"/>
              <a:t>5</a:t>
            </a:fld>
            <a:endParaRPr lang="en-AU"/>
          </a:p>
        </p:txBody>
      </p:sp>
    </p:spTree>
    <p:extLst>
      <p:ext uri="{BB962C8B-B14F-4D97-AF65-F5344CB8AC3E}">
        <p14:creationId xmlns:p14="http://schemas.microsoft.com/office/powerpoint/2010/main" val="3833718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D82EF5A5-8916-422E-010F-8B0BD6C69A21}"/>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10F60F97-49B4-1A1F-A9B6-4006B022CB28}"/>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4D9EA64E-9E29-82D8-BEA6-476A0D1ECE81}"/>
              </a:ext>
            </a:extLst>
          </p:cNvPr>
          <p:cNvSpPr>
            <a:spLocks noGrp="1"/>
          </p:cNvSpPr>
          <p:nvPr>
            <p:ph type="sldNum" sz="quarter" idx="12"/>
          </p:nvPr>
        </p:nvSpPr>
        <p:spPr/>
        <p:txBody>
          <a:bodyPr/>
          <a:lstStyle>
            <a:lvl1pPr>
              <a:defRPr/>
            </a:lvl1pPr>
          </a:lstStyle>
          <a:p>
            <a:pPr>
              <a:defRPr/>
            </a:pPr>
            <a:fld id="{E58E8205-1119-46F3-95F4-4DA5F6F4B3C4}" type="slidenum">
              <a:rPr lang="en-US" altLang="en-US"/>
              <a:pPr>
                <a:defRPr/>
              </a:pPr>
              <a:t>‹#›</a:t>
            </a:fld>
            <a:endParaRPr lang="en-US" altLang="en-US"/>
          </a:p>
        </p:txBody>
      </p:sp>
    </p:spTree>
    <p:extLst>
      <p:ext uri="{BB962C8B-B14F-4D97-AF65-F5344CB8AC3E}">
        <p14:creationId xmlns:p14="http://schemas.microsoft.com/office/powerpoint/2010/main" val="2635507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E6C117F-7AF9-54C1-57B1-448F9BD0FE25}"/>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3F31510B-E3B6-D722-18B3-70CD1BEB0C3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1B3980C7-23CA-441C-E519-DEA14170B5AC}"/>
              </a:ext>
            </a:extLst>
          </p:cNvPr>
          <p:cNvSpPr>
            <a:spLocks noGrp="1"/>
          </p:cNvSpPr>
          <p:nvPr>
            <p:ph type="sldNum" sz="quarter" idx="12"/>
          </p:nvPr>
        </p:nvSpPr>
        <p:spPr/>
        <p:txBody>
          <a:bodyPr/>
          <a:lstStyle>
            <a:lvl1pPr>
              <a:defRPr/>
            </a:lvl1pPr>
          </a:lstStyle>
          <a:p>
            <a:pPr>
              <a:defRPr/>
            </a:pPr>
            <a:fld id="{57102E30-A258-418D-ABAE-2892FFFA3CFE}" type="slidenum">
              <a:rPr lang="en-US" altLang="en-US"/>
              <a:pPr>
                <a:defRPr/>
              </a:pPr>
              <a:t>‹#›</a:t>
            </a:fld>
            <a:endParaRPr lang="en-US" altLang="en-US"/>
          </a:p>
        </p:txBody>
      </p:sp>
    </p:spTree>
    <p:extLst>
      <p:ext uri="{BB962C8B-B14F-4D97-AF65-F5344CB8AC3E}">
        <p14:creationId xmlns:p14="http://schemas.microsoft.com/office/powerpoint/2010/main" val="3332418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EDD2598-C292-86CC-BB4F-B6DDDC0A721E}"/>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34D05A64-2B7C-687E-3C53-B3F1D60CA13B}"/>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33A190C0-49CE-241B-EA34-A8F3B0273EF5}"/>
              </a:ext>
            </a:extLst>
          </p:cNvPr>
          <p:cNvSpPr>
            <a:spLocks noGrp="1"/>
          </p:cNvSpPr>
          <p:nvPr>
            <p:ph type="sldNum" sz="quarter" idx="12"/>
          </p:nvPr>
        </p:nvSpPr>
        <p:spPr/>
        <p:txBody>
          <a:bodyPr/>
          <a:lstStyle>
            <a:lvl1pPr>
              <a:defRPr/>
            </a:lvl1pPr>
          </a:lstStyle>
          <a:p>
            <a:pPr>
              <a:defRPr/>
            </a:pPr>
            <a:fld id="{76F18DD2-789B-4352-B753-31D027133676}" type="slidenum">
              <a:rPr lang="en-US" altLang="en-US"/>
              <a:pPr>
                <a:defRPr/>
              </a:pPr>
              <a:t>‹#›</a:t>
            </a:fld>
            <a:endParaRPr lang="en-US" altLang="en-US"/>
          </a:p>
        </p:txBody>
      </p:sp>
    </p:spTree>
    <p:extLst>
      <p:ext uri="{BB962C8B-B14F-4D97-AF65-F5344CB8AC3E}">
        <p14:creationId xmlns:p14="http://schemas.microsoft.com/office/powerpoint/2010/main" val="3615919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9ECB65C-8625-57AA-2138-F12963539C2E}"/>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6A9F9682-2AF7-D8FC-003C-AF0B2634B69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37339685-010D-C76B-014A-220E58E549F4}"/>
              </a:ext>
            </a:extLst>
          </p:cNvPr>
          <p:cNvSpPr>
            <a:spLocks noGrp="1"/>
          </p:cNvSpPr>
          <p:nvPr>
            <p:ph type="sldNum" sz="quarter" idx="12"/>
          </p:nvPr>
        </p:nvSpPr>
        <p:spPr/>
        <p:txBody>
          <a:bodyPr/>
          <a:lstStyle>
            <a:lvl1pPr>
              <a:defRPr/>
            </a:lvl1pPr>
          </a:lstStyle>
          <a:p>
            <a:pPr>
              <a:defRPr/>
            </a:pPr>
            <a:fld id="{4498AE8F-17EC-4501-A150-53B0C23E5F6D}" type="slidenum">
              <a:rPr lang="en-US" altLang="en-US"/>
              <a:pPr>
                <a:defRPr/>
              </a:pPr>
              <a:t>‹#›</a:t>
            </a:fld>
            <a:endParaRPr lang="en-US" altLang="en-US"/>
          </a:p>
        </p:txBody>
      </p:sp>
    </p:spTree>
    <p:extLst>
      <p:ext uri="{BB962C8B-B14F-4D97-AF65-F5344CB8AC3E}">
        <p14:creationId xmlns:p14="http://schemas.microsoft.com/office/powerpoint/2010/main" val="1640458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1FCD888-C2EE-E742-77E5-EA553806597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5D2F8324-B679-E44D-BC6A-E2D689BF84D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3AF33D9C-B9CB-7313-6BA1-B0ED3890F52F}"/>
              </a:ext>
            </a:extLst>
          </p:cNvPr>
          <p:cNvSpPr>
            <a:spLocks noGrp="1"/>
          </p:cNvSpPr>
          <p:nvPr>
            <p:ph type="sldNum" sz="quarter" idx="12"/>
          </p:nvPr>
        </p:nvSpPr>
        <p:spPr/>
        <p:txBody>
          <a:bodyPr/>
          <a:lstStyle>
            <a:lvl1pPr>
              <a:defRPr/>
            </a:lvl1pPr>
          </a:lstStyle>
          <a:p>
            <a:pPr>
              <a:defRPr/>
            </a:pPr>
            <a:fld id="{A9A29A51-1DE5-49C9-9912-03BD294F46AB}" type="slidenum">
              <a:rPr lang="en-US" altLang="en-US"/>
              <a:pPr>
                <a:defRPr/>
              </a:pPr>
              <a:t>‹#›</a:t>
            </a:fld>
            <a:endParaRPr lang="en-US" altLang="en-US"/>
          </a:p>
        </p:txBody>
      </p:sp>
    </p:spTree>
    <p:extLst>
      <p:ext uri="{BB962C8B-B14F-4D97-AF65-F5344CB8AC3E}">
        <p14:creationId xmlns:p14="http://schemas.microsoft.com/office/powerpoint/2010/main" val="1164645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1B8355BA-F416-E59B-17CB-1A233290AAF5}"/>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A0CDC321-92AF-88F4-3790-6A836D99F3ED}"/>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C4CAD5AA-A40F-E803-B5EA-DFE969B555B4}"/>
              </a:ext>
            </a:extLst>
          </p:cNvPr>
          <p:cNvSpPr>
            <a:spLocks noGrp="1"/>
          </p:cNvSpPr>
          <p:nvPr>
            <p:ph type="sldNum" sz="quarter" idx="12"/>
          </p:nvPr>
        </p:nvSpPr>
        <p:spPr/>
        <p:txBody>
          <a:bodyPr/>
          <a:lstStyle>
            <a:lvl1pPr>
              <a:defRPr/>
            </a:lvl1pPr>
          </a:lstStyle>
          <a:p>
            <a:pPr>
              <a:defRPr/>
            </a:pPr>
            <a:fld id="{B0C72616-CB4F-4F01-A654-B3095C017BB8}" type="slidenum">
              <a:rPr lang="en-US" altLang="en-US"/>
              <a:pPr>
                <a:defRPr/>
              </a:pPr>
              <a:t>‹#›</a:t>
            </a:fld>
            <a:endParaRPr lang="en-US" altLang="en-US"/>
          </a:p>
        </p:txBody>
      </p:sp>
    </p:spTree>
    <p:extLst>
      <p:ext uri="{BB962C8B-B14F-4D97-AF65-F5344CB8AC3E}">
        <p14:creationId xmlns:p14="http://schemas.microsoft.com/office/powerpoint/2010/main" val="3926367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B92965F-102F-8D28-1F9A-60FECBFBB01C}"/>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D14DE1EC-485B-EE0A-DF37-6CDB6D927F86}"/>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E1A17CB3-F9A8-0B33-8C4C-E524B009B563}"/>
              </a:ext>
            </a:extLst>
          </p:cNvPr>
          <p:cNvSpPr>
            <a:spLocks noGrp="1"/>
          </p:cNvSpPr>
          <p:nvPr>
            <p:ph type="sldNum" sz="quarter" idx="12"/>
          </p:nvPr>
        </p:nvSpPr>
        <p:spPr/>
        <p:txBody>
          <a:bodyPr/>
          <a:lstStyle>
            <a:lvl1pPr>
              <a:defRPr/>
            </a:lvl1pPr>
          </a:lstStyle>
          <a:p>
            <a:pPr>
              <a:defRPr/>
            </a:pPr>
            <a:fld id="{7B4810C0-405A-42F6-81A0-2C5D6F47D60D}" type="slidenum">
              <a:rPr lang="en-US" altLang="en-US"/>
              <a:pPr>
                <a:defRPr/>
              </a:pPr>
              <a:t>‹#›</a:t>
            </a:fld>
            <a:endParaRPr lang="en-US" altLang="en-US"/>
          </a:p>
        </p:txBody>
      </p:sp>
    </p:spTree>
    <p:extLst>
      <p:ext uri="{BB962C8B-B14F-4D97-AF65-F5344CB8AC3E}">
        <p14:creationId xmlns:p14="http://schemas.microsoft.com/office/powerpoint/2010/main" val="328107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BFA01937-E7FD-7B6D-BA02-ADB897A41918}"/>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9A8102CE-7953-3CFA-483D-67AED007264F}"/>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574CB7B0-BC93-DF5F-DD0C-A9397BE33517}"/>
              </a:ext>
            </a:extLst>
          </p:cNvPr>
          <p:cNvSpPr>
            <a:spLocks noGrp="1"/>
          </p:cNvSpPr>
          <p:nvPr>
            <p:ph type="sldNum" sz="quarter" idx="12"/>
          </p:nvPr>
        </p:nvSpPr>
        <p:spPr/>
        <p:txBody>
          <a:bodyPr/>
          <a:lstStyle>
            <a:lvl1pPr>
              <a:defRPr/>
            </a:lvl1pPr>
          </a:lstStyle>
          <a:p>
            <a:pPr>
              <a:defRPr/>
            </a:pPr>
            <a:fld id="{DF49BB2D-C56D-45BB-B03F-0F0BC7F90867}" type="slidenum">
              <a:rPr lang="en-US" altLang="en-US"/>
              <a:pPr>
                <a:defRPr/>
              </a:pPr>
              <a:t>‹#›</a:t>
            </a:fld>
            <a:endParaRPr lang="en-US" altLang="en-US"/>
          </a:p>
        </p:txBody>
      </p:sp>
    </p:spTree>
    <p:extLst>
      <p:ext uri="{BB962C8B-B14F-4D97-AF65-F5344CB8AC3E}">
        <p14:creationId xmlns:p14="http://schemas.microsoft.com/office/powerpoint/2010/main" val="3853725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E8EB6FF-F8B6-C401-5621-5D393EF4A917}"/>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139A1F49-DADB-5882-5F94-3A3AA34DF2BB}"/>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0C0D7DE5-C91D-7184-7AB8-FEC7A2D7842C}"/>
              </a:ext>
            </a:extLst>
          </p:cNvPr>
          <p:cNvSpPr>
            <a:spLocks noGrp="1"/>
          </p:cNvSpPr>
          <p:nvPr>
            <p:ph type="sldNum" sz="quarter" idx="12"/>
          </p:nvPr>
        </p:nvSpPr>
        <p:spPr/>
        <p:txBody>
          <a:bodyPr/>
          <a:lstStyle>
            <a:lvl1pPr>
              <a:defRPr/>
            </a:lvl1pPr>
          </a:lstStyle>
          <a:p>
            <a:pPr>
              <a:defRPr/>
            </a:pPr>
            <a:fld id="{BE929F97-354E-482E-A520-05584A01C20A}" type="slidenum">
              <a:rPr lang="en-US" altLang="en-US"/>
              <a:pPr>
                <a:defRPr/>
              </a:pPr>
              <a:t>‹#›</a:t>
            </a:fld>
            <a:endParaRPr lang="en-US" altLang="en-US"/>
          </a:p>
        </p:txBody>
      </p:sp>
    </p:spTree>
    <p:extLst>
      <p:ext uri="{BB962C8B-B14F-4D97-AF65-F5344CB8AC3E}">
        <p14:creationId xmlns:p14="http://schemas.microsoft.com/office/powerpoint/2010/main" val="1030710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A01D4D2A-FF6D-FA4C-86CB-E045053C8E97}"/>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46DC7ADA-37AD-3617-AE07-5DE6299410E1}"/>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11837AA1-825D-FB02-287D-AA09311BFAD0}"/>
              </a:ext>
            </a:extLst>
          </p:cNvPr>
          <p:cNvSpPr>
            <a:spLocks noGrp="1"/>
          </p:cNvSpPr>
          <p:nvPr>
            <p:ph type="sldNum" sz="quarter" idx="12"/>
          </p:nvPr>
        </p:nvSpPr>
        <p:spPr/>
        <p:txBody>
          <a:bodyPr/>
          <a:lstStyle>
            <a:lvl1pPr>
              <a:defRPr/>
            </a:lvl1pPr>
          </a:lstStyle>
          <a:p>
            <a:pPr>
              <a:defRPr/>
            </a:pPr>
            <a:fld id="{90FE212A-EA60-4BC1-8DDC-41DB6C8EC139}" type="slidenum">
              <a:rPr lang="en-US" altLang="en-US"/>
              <a:pPr>
                <a:defRPr/>
              </a:pPr>
              <a:t>‹#›</a:t>
            </a:fld>
            <a:endParaRPr lang="en-US" altLang="en-US"/>
          </a:p>
        </p:txBody>
      </p:sp>
    </p:spTree>
    <p:extLst>
      <p:ext uri="{BB962C8B-B14F-4D97-AF65-F5344CB8AC3E}">
        <p14:creationId xmlns:p14="http://schemas.microsoft.com/office/powerpoint/2010/main" val="194657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5549AFFE-1F37-20F5-20B9-87AD29DC29F8}"/>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027FC0A6-753E-3BDF-B19F-8CFA8D166594}"/>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8CA7CE95-9020-365E-3209-11C8D2A9508C}"/>
              </a:ext>
            </a:extLst>
          </p:cNvPr>
          <p:cNvSpPr>
            <a:spLocks noGrp="1"/>
          </p:cNvSpPr>
          <p:nvPr>
            <p:ph type="sldNum" sz="quarter" idx="12"/>
          </p:nvPr>
        </p:nvSpPr>
        <p:spPr/>
        <p:txBody>
          <a:bodyPr/>
          <a:lstStyle>
            <a:lvl1pPr>
              <a:defRPr/>
            </a:lvl1pPr>
          </a:lstStyle>
          <a:p>
            <a:pPr>
              <a:defRPr/>
            </a:pPr>
            <a:fld id="{3A2E9A54-784A-4EA9-B38D-3D53B83A5B0C}" type="slidenum">
              <a:rPr lang="en-US" altLang="en-US"/>
              <a:pPr>
                <a:defRPr/>
              </a:pPr>
              <a:t>‹#›</a:t>
            </a:fld>
            <a:endParaRPr lang="en-US" altLang="en-US"/>
          </a:p>
        </p:txBody>
      </p:sp>
    </p:spTree>
    <p:extLst>
      <p:ext uri="{BB962C8B-B14F-4D97-AF65-F5344CB8AC3E}">
        <p14:creationId xmlns:p14="http://schemas.microsoft.com/office/powerpoint/2010/main" val="1544554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59CFA01-EE47-93DB-FADA-5AE8AAF73190}"/>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B35A5FE1-8C64-23A3-918F-7DD6C8CCB6B9}"/>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6251DBA-F2DE-5C95-305E-D04A9FC148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D8DAFCBB-86CD-A0C1-2134-4F6D424041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12FA29B3-6FF8-F995-D83B-3DBD2455EF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A3A39A31-E2F7-4BCA-A443-3975FCA8D9B7}"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6CAD4CF-4C46-1076-F52D-1194FCCD6E9F}"/>
              </a:ext>
            </a:extLst>
          </p:cNvPr>
          <p:cNvSpPr>
            <a:spLocks noGrp="1"/>
          </p:cNvSpPr>
          <p:nvPr>
            <p:ph type="subTitle" idx="1"/>
          </p:nvPr>
        </p:nvSpPr>
        <p:spPr>
          <a:xfrm>
            <a:off x="1524000" y="1808820"/>
            <a:ext cx="9144000" cy="3240360"/>
          </a:xfrm>
        </p:spPr>
        <p:txBody>
          <a:bodyPr/>
          <a:lstStyle/>
          <a:p>
            <a:r>
              <a:rPr lang="en-AU" altLang="en-US" sz="2000" dirty="0"/>
              <a:t>Verse 1</a:t>
            </a:r>
          </a:p>
          <a:p>
            <a:r>
              <a:rPr lang="en-AU" altLang="en-US" sz="4000" dirty="0"/>
              <a:t>For the mighty moving of thy Spirit</a:t>
            </a:r>
            <a:br>
              <a:rPr lang="en-AU" altLang="en-US" sz="4000" dirty="0"/>
            </a:br>
            <a:r>
              <a:rPr lang="en-AU" altLang="en-US" sz="4000" dirty="0"/>
              <a:t>In our hearts and minds from day to day,</a:t>
            </a:r>
            <a:br>
              <a:rPr lang="en-AU" altLang="en-US" sz="4000" dirty="0"/>
            </a:br>
            <a:r>
              <a:rPr lang="en-AU" altLang="en-US" sz="4000" dirty="0"/>
              <a:t>For the gentle soothing of thy Spirit,</a:t>
            </a:r>
            <a:br>
              <a:rPr lang="en-AU" altLang="en-US" sz="4000" dirty="0"/>
            </a:br>
            <a:r>
              <a:rPr lang="en-AU" altLang="en-US" sz="4000" dirty="0"/>
              <a:t>When our fears had filled us with dismay:</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008F44E-32AA-F425-411B-C4DB0B002B49}"/>
              </a:ext>
            </a:extLst>
          </p:cNvPr>
          <p:cNvSpPr>
            <a:spLocks noGrp="1"/>
          </p:cNvSpPr>
          <p:nvPr>
            <p:ph type="subTitle" idx="1"/>
          </p:nvPr>
        </p:nvSpPr>
        <p:spPr>
          <a:xfrm>
            <a:off x="1524000" y="1952836"/>
            <a:ext cx="9144000" cy="2952328"/>
          </a:xfrm>
        </p:spPr>
        <p:txBody>
          <a:bodyPr/>
          <a:lstStyle/>
          <a:p>
            <a:r>
              <a:rPr lang="en-AU" altLang="en-US" sz="2000" dirty="0"/>
              <a:t>Chorus</a:t>
            </a:r>
            <a:br>
              <a:rPr lang="en-AU" altLang="en-US" sz="1050" dirty="0"/>
            </a:br>
            <a:r>
              <a:rPr lang="en-AU" altLang="en-US" sz="4000" dirty="0">
                <a:solidFill>
                  <a:srgbClr val="FFFFFF"/>
                </a:solidFill>
              </a:rPr>
              <a:t>We adore thee, heavenly Father,</a:t>
            </a:r>
            <a:br>
              <a:rPr lang="en-AU" altLang="en-US" sz="4000" dirty="0">
                <a:solidFill>
                  <a:srgbClr val="FFFFFF"/>
                </a:solidFill>
              </a:rPr>
            </a:br>
            <a:r>
              <a:rPr lang="en-AU" altLang="en-US" sz="4000" dirty="0">
                <a:solidFill>
                  <a:srgbClr val="FFFFFF"/>
                </a:solidFill>
              </a:rPr>
              <a:t>And we thank thee, heavenly Father,</a:t>
            </a:r>
            <a:br>
              <a:rPr lang="en-AU" altLang="en-US" sz="4000" dirty="0">
                <a:solidFill>
                  <a:srgbClr val="FFFFFF"/>
                </a:solidFill>
              </a:rPr>
            </a:br>
            <a:r>
              <a:rPr lang="en-AU" altLang="en-US" sz="4000" dirty="0">
                <a:solidFill>
                  <a:srgbClr val="FFFFFF"/>
                </a:solidFill>
              </a:rPr>
              <a:t>And we praise thee, heavenly Father,</a:t>
            </a:r>
            <a:br>
              <a:rPr lang="en-AU" altLang="en-US" sz="4000" dirty="0">
                <a:solidFill>
                  <a:srgbClr val="FFFFFF"/>
                </a:solidFill>
              </a:rPr>
            </a:br>
            <a:r>
              <a:rPr lang="en-AU" altLang="en-US" sz="4000" dirty="0">
                <a:solidFill>
                  <a:srgbClr val="FFFFFF"/>
                </a:solidFill>
              </a:rPr>
              <a:t>As we pray, as we pray.</a:t>
            </a:r>
            <a:endParaRPr lang="en-AU" altLang="en-US" dirty="0">
              <a:solidFill>
                <a:srgbClr val="FFFFFF"/>
              </a:solidFill>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3FB8E51-3320-ACDF-2AB4-9913C3D75C47}"/>
              </a:ext>
            </a:extLst>
          </p:cNvPr>
          <p:cNvSpPr>
            <a:spLocks noGrp="1"/>
          </p:cNvSpPr>
          <p:nvPr>
            <p:ph type="subTitle" idx="1"/>
          </p:nvPr>
        </p:nvSpPr>
        <p:spPr>
          <a:xfrm>
            <a:off x="1524000" y="1988840"/>
            <a:ext cx="9144000" cy="2880320"/>
          </a:xfrm>
        </p:spPr>
        <p:txBody>
          <a:bodyPr/>
          <a:lstStyle/>
          <a:p>
            <a:r>
              <a:rPr lang="en-AU" altLang="en-US" sz="2000" dirty="0">
                <a:solidFill>
                  <a:srgbClr val="FFFFFF"/>
                </a:solidFill>
              </a:rPr>
              <a:t>Verse 2</a:t>
            </a:r>
            <a:r>
              <a:rPr lang="en-AU" altLang="en-US" sz="2000" dirty="0"/>
              <a:t> </a:t>
            </a:r>
            <a:br>
              <a:rPr lang="en-AU" altLang="en-US" dirty="0"/>
            </a:br>
            <a:r>
              <a:rPr lang="en-AU" altLang="en-US" sz="4000" dirty="0"/>
              <a:t>For the kindly chiding of thy Spirit</a:t>
            </a:r>
            <a:br>
              <a:rPr lang="en-AU" altLang="en-US" sz="4000" dirty="0"/>
            </a:br>
            <a:r>
              <a:rPr lang="en-AU" altLang="en-US" sz="4000" dirty="0"/>
              <a:t>When we thought to find an easier way,</a:t>
            </a:r>
            <a:br>
              <a:rPr lang="en-AU" altLang="en-US" sz="4000" dirty="0"/>
            </a:br>
            <a:r>
              <a:rPr lang="en-AU" altLang="en-US" sz="4000" dirty="0"/>
              <a:t>For the gracious guiding of thy Spirit,</a:t>
            </a:r>
            <a:br>
              <a:rPr lang="en-AU" altLang="en-US" sz="4000" dirty="0"/>
            </a:br>
            <a:r>
              <a:rPr lang="en-AU" altLang="en-US" sz="4000" dirty="0"/>
              <a:t>And the strength we needed to obey:</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008F44E-32AA-F425-411B-C4DB0B002B49}"/>
              </a:ext>
            </a:extLst>
          </p:cNvPr>
          <p:cNvSpPr>
            <a:spLocks noGrp="1"/>
          </p:cNvSpPr>
          <p:nvPr>
            <p:ph type="subTitle" idx="1"/>
          </p:nvPr>
        </p:nvSpPr>
        <p:spPr>
          <a:xfrm>
            <a:off x="1524000" y="1952836"/>
            <a:ext cx="9144000" cy="2952328"/>
          </a:xfrm>
        </p:spPr>
        <p:txBody>
          <a:bodyPr/>
          <a:lstStyle/>
          <a:p>
            <a:r>
              <a:rPr lang="en-AU" altLang="en-US" sz="2000" dirty="0"/>
              <a:t>Chorus</a:t>
            </a:r>
            <a:br>
              <a:rPr lang="en-AU" altLang="en-US" sz="1050" dirty="0"/>
            </a:br>
            <a:r>
              <a:rPr lang="en-AU" altLang="en-US" sz="4000" dirty="0">
                <a:solidFill>
                  <a:srgbClr val="FFFFFF"/>
                </a:solidFill>
              </a:rPr>
              <a:t>We adore thee, heavenly Father,</a:t>
            </a:r>
            <a:br>
              <a:rPr lang="en-AU" altLang="en-US" sz="4000" dirty="0">
                <a:solidFill>
                  <a:srgbClr val="FFFFFF"/>
                </a:solidFill>
              </a:rPr>
            </a:br>
            <a:r>
              <a:rPr lang="en-AU" altLang="en-US" sz="4000" dirty="0">
                <a:solidFill>
                  <a:srgbClr val="FFFFFF"/>
                </a:solidFill>
              </a:rPr>
              <a:t>And we thank thee, heavenly Father,</a:t>
            </a:r>
            <a:br>
              <a:rPr lang="en-AU" altLang="en-US" sz="4000" dirty="0">
                <a:solidFill>
                  <a:srgbClr val="FFFFFF"/>
                </a:solidFill>
              </a:rPr>
            </a:br>
            <a:r>
              <a:rPr lang="en-AU" altLang="en-US" sz="4000" dirty="0">
                <a:solidFill>
                  <a:srgbClr val="FFFFFF"/>
                </a:solidFill>
              </a:rPr>
              <a:t>And we praise thee, heavenly Father,</a:t>
            </a:r>
            <a:br>
              <a:rPr lang="en-AU" altLang="en-US" sz="4000" dirty="0">
                <a:solidFill>
                  <a:srgbClr val="FFFFFF"/>
                </a:solidFill>
              </a:rPr>
            </a:br>
            <a:r>
              <a:rPr lang="en-AU" altLang="en-US" sz="4000" dirty="0">
                <a:solidFill>
                  <a:srgbClr val="FFFFFF"/>
                </a:solidFill>
              </a:rPr>
              <a:t>As we pray, as we pray.</a:t>
            </a:r>
            <a:endParaRPr lang="en-AU" altLang="en-US" dirty="0">
              <a:solidFill>
                <a:srgbClr val="FFFFFF"/>
              </a:solidFill>
            </a:endParaRPr>
          </a:p>
        </p:txBody>
      </p:sp>
    </p:spTree>
    <p:extLst>
      <p:ext uri="{BB962C8B-B14F-4D97-AF65-F5344CB8AC3E}">
        <p14:creationId xmlns:p14="http://schemas.microsoft.com/office/powerpoint/2010/main" val="249311355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E20C50A5-A2C9-B543-D293-1517F40E151A}"/>
              </a:ext>
            </a:extLst>
          </p:cNvPr>
          <p:cNvSpPr>
            <a:spLocks noGrp="1"/>
          </p:cNvSpPr>
          <p:nvPr>
            <p:ph type="subTitle" idx="1"/>
          </p:nvPr>
        </p:nvSpPr>
        <p:spPr>
          <a:xfrm>
            <a:off x="1524000" y="1952836"/>
            <a:ext cx="9144000" cy="2952328"/>
          </a:xfrm>
        </p:spPr>
        <p:txBody>
          <a:bodyPr/>
          <a:lstStyle/>
          <a:p>
            <a:r>
              <a:rPr lang="en-AU" altLang="en-US" sz="2000" dirty="0">
                <a:solidFill>
                  <a:srgbClr val="FFFFFF"/>
                </a:solidFill>
              </a:rPr>
              <a:t>Verse 3</a:t>
            </a:r>
            <a:r>
              <a:rPr lang="en-AU" altLang="en-US" sz="2000" dirty="0"/>
              <a:t> </a:t>
            </a:r>
            <a:br>
              <a:rPr lang="en-AU" altLang="en-US" dirty="0"/>
            </a:br>
            <a:r>
              <a:rPr lang="en-AU" altLang="en-US" sz="4000" dirty="0"/>
              <a:t>For the tender stirring of thy Spirit</a:t>
            </a:r>
            <a:br>
              <a:rPr lang="en-AU" altLang="en-US" sz="4000" dirty="0"/>
            </a:br>
            <a:r>
              <a:rPr lang="en-AU" altLang="en-US" sz="4000" dirty="0"/>
              <a:t>Who recalled us when we went astray,</a:t>
            </a:r>
            <a:br>
              <a:rPr lang="en-AU" altLang="en-US" sz="4000" dirty="0"/>
            </a:br>
            <a:r>
              <a:rPr lang="en-AU" altLang="en-US" sz="4000" dirty="0"/>
              <a:t>The persistent spurring of thy Spirit,</a:t>
            </a:r>
            <a:br>
              <a:rPr lang="en-AU" altLang="en-US" sz="4000" dirty="0"/>
            </a:br>
            <a:r>
              <a:rPr lang="en-AU" altLang="en-US" sz="4000" dirty="0"/>
              <a:t>When we hesitated on the way:</a:t>
            </a:r>
            <a:endParaRPr lang="en-AU" altLang="en-US" sz="4000" dirty="0">
              <a:solidFill>
                <a:srgbClr val="FFFFFF"/>
              </a:solidFill>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008F44E-32AA-F425-411B-C4DB0B002B49}"/>
              </a:ext>
            </a:extLst>
          </p:cNvPr>
          <p:cNvSpPr>
            <a:spLocks noGrp="1"/>
          </p:cNvSpPr>
          <p:nvPr>
            <p:ph type="subTitle" idx="1"/>
          </p:nvPr>
        </p:nvSpPr>
        <p:spPr>
          <a:xfrm>
            <a:off x="1524000" y="1952836"/>
            <a:ext cx="9144000" cy="2952328"/>
          </a:xfrm>
        </p:spPr>
        <p:txBody>
          <a:bodyPr/>
          <a:lstStyle/>
          <a:p>
            <a:r>
              <a:rPr lang="en-AU" altLang="en-US" sz="2000" dirty="0"/>
              <a:t>Chorus</a:t>
            </a:r>
            <a:br>
              <a:rPr lang="en-AU" altLang="en-US" sz="1050" dirty="0"/>
            </a:br>
            <a:r>
              <a:rPr lang="en-AU" altLang="en-US" sz="4000" dirty="0">
                <a:solidFill>
                  <a:srgbClr val="FFFFFF"/>
                </a:solidFill>
              </a:rPr>
              <a:t>We adore thee, heavenly Father,</a:t>
            </a:r>
            <a:br>
              <a:rPr lang="en-AU" altLang="en-US" sz="4000" dirty="0">
                <a:solidFill>
                  <a:srgbClr val="FFFFFF"/>
                </a:solidFill>
              </a:rPr>
            </a:br>
            <a:r>
              <a:rPr lang="en-AU" altLang="en-US" sz="4000" dirty="0">
                <a:solidFill>
                  <a:srgbClr val="FFFFFF"/>
                </a:solidFill>
              </a:rPr>
              <a:t>And we thank thee, heavenly Father,</a:t>
            </a:r>
            <a:br>
              <a:rPr lang="en-AU" altLang="en-US" sz="4000" dirty="0">
                <a:solidFill>
                  <a:srgbClr val="FFFFFF"/>
                </a:solidFill>
              </a:rPr>
            </a:br>
            <a:r>
              <a:rPr lang="en-AU" altLang="en-US" sz="4000" dirty="0">
                <a:solidFill>
                  <a:srgbClr val="FFFFFF"/>
                </a:solidFill>
              </a:rPr>
              <a:t>And we praise thee, heavenly Father,</a:t>
            </a:r>
            <a:br>
              <a:rPr lang="en-AU" altLang="en-US" sz="4000" dirty="0">
                <a:solidFill>
                  <a:srgbClr val="FFFFFF"/>
                </a:solidFill>
              </a:rPr>
            </a:br>
            <a:r>
              <a:rPr lang="en-AU" altLang="en-US" sz="4000" dirty="0">
                <a:solidFill>
                  <a:srgbClr val="FFFFFF"/>
                </a:solidFill>
              </a:rPr>
              <a:t>As we pray, as we pray.</a:t>
            </a:r>
            <a:endParaRPr lang="en-AU" altLang="en-US" dirty="0">
              <a:solidFill>
                <a:srgbClr val="FFFFFF"/>
              </a:solidFill>
            </a:endParaRPr>
          </a:p>
        </p:txBody>
      </p:sp>
      <p:sp>
        <p:nvSpPr>
          <p:cNvPr id="3" name="Rectangle 2">
            <a:extLst>
              <a:ext uri="{FF2B5EF4-FFF2-40B4-BE49-F238E27FC236}">
                <a16:creationId xmlns:a16="http://schemas.microsoft.com/office/drawing/2014/main" id="{A98DFD7C-DA9C-AC4A-2722-2C56707C4B18}"/>
              </a:ext>
            </a:extLst>
          </p:cNvPr>
          <p:cNvSpPr/>
          <p:nvPr/>
        </p:nvSpPr>
        <p:spPr>
          <a:xfrm>
            <a:off x="263525" y="5445125"/>
            <a:ext cx="6096000" cy="1062038"/>
          </a:xfrm>
          <a:prstGeom prst="rect">
            <a:avLst/>
          </a:prstGeom>
        </p:spPr>
        <p:txBody>
          <a:bodyPr>
            <a:spAutoFit/>
          </a:bodyPr>
          <a:lstStyle/>
          <a:p>
            <a:pPr eaLnBrk="1" fontAlgn="auto" hangingPunct="1">
              <a:spcBef>
                <a:spcPts val="0"/>
              </a:spcBef>
              <a:spcAft>
                <a:spcPts val="0"/>
              </a:spcAft>
              <a:defRPr/>
            </a:pPr>
            <a:r>
              <a:rPr lang="en-AU" sz="1050" dirty="0">
                <a:latin typeface="akagi_probook"/>
              </a:rPr>
              <a:t>CCLI Song # 4998938</a:t>
            </a:r>
          </a:p>
          <a:p>
            <a:pPr eaLnBrk="1" fontAlgn="auto" hangingPunct="1">
              <a:spcBef>
                <a:spcPts val="0"/>
              </a:spcBef>
              <a:spcAft>
                <a:spcPts val="0"/>
              </a:spcAft>
              <a:defRPr/>
            </a:pPr>
            <a:r>
              <a:rPr lang="en-AU" sz="1050" dirty="0">
                <a:latin typeface="akagi_probook"/>
              </a:rPr>
              <a:t>John </a:t>
            </a:r>
            <a:r>
              <a:rPr lang="en-AU" sz="1050" dirty="0" err="1">
                <a:latin typeface="akagi_probook"/>
              </a:rPr>
              <a:t>Gowans</a:t>
            </a:r>
            <a:r>
              <a:rPr lang="en-AU" sz="1050" dirty="0">
                <a:latin typeface="akagi_probook"/>
              </a:rPr>
              <a:t> | John Larsson</a:t>
            </a:r>
          </a:p>
          <a:p>
            <a:pPr eaLnBrk="1" fontAlgn="auto" hangingPunct="1">
              <a:spcBef>
                <a:spcPts val="0"/>
              </a:spcBef>
              <a:spcAft>
                <a:spcPts val="0"/>
              </a:spcAft>
              <a:buFont typeface="Arial" panose="020B0604020202020204" pitchFamily="34" charset="0"/>
              <a:buChar char="•"/>
              <a:defRPr/>
            </a:pPr>
            <a:r>
              <a:rPr lang="en-AU" sz="1050" dirty="0">
                <a:latin typeface="akagi_probook"/>
              </a:rPr>
              <a:t>© Words: Salvationist Publishing &amp; Supplies Ltd. (Admin. by </a:t>
            </a:r>
            <a:r>
              <a:rPr lang="en-AU" sz="1050" dirty="0" err="1">
                <a:latin typeface="akagi_probook"/>
              </a:rPr>
              <a:t>CopyCare</a:t>
            </a:r>
            <a:r>
              <a:rPr lang="en-AU" sz="1050" dirty="0">
                <a:latin typeface="akagi_probook"/>
              </a:rPr>
              <a:t> Pacific Pty. Ltd.)</a:t>
            </a:r>
          </a:p>
          <a:p>
            <a:pPr eaLnBrk="1" fontAlgn="auto" hangingPunct="1">
              <a:spcBef>
                <a:spcPts val="0"/>
              </a:spcBef>
              <a:spcAft>
                <a:spcPts val="0"/>
              </a:spcAft>
              <a:buFont typeface="Arial" panose="020B0604020202020204" pitchFamily="34" charset="0"/>
              <a:buChar char="•"/>
              <a:defRPr/>
            </a:pPr>
            <a:r>
              <a:rPr lang="en-AU" sz="1050" dirty="0">
                <a:latin typeface="akagi_probook"/>
              </a:rPr>
              <a:t>Music: Salvationist Publishing &amp; Supplies Ltd. (Admin. by </a:t>
            </a:r>
            <a:r>
              <a:rPr lang="en-AU" sz="1050" dirty="0" err="1">
                <a:latin typeface="akagi_probook"/>
              </a:rPr>
              <a:t>CopyCare</a:t>
            </a:r>
            <a:r>
              <a:rPr lang="en-AU" sz="1050" dirty="0">
                <a:latin typeface="akagi_probook"/>
              </a:rPr>
              <a:t> Pacific Pty. Ltd.)</a:t>
            </a:r>
          </a:p>
          <a:p>
            <a:pPr eaLnBrk="1" fontAlgn="auto" hangingPunct="1">
              <a:spcBef>
                <a:spcPts val="0"/>
              </a:spcBef>
              <a:spcAft>
                <a:spcPts val="0"/>
              </a:spcAft>
              <a:defRPr/>
            </a:pPr>
            <a:r>
              <a:rPr lang="en-AU" sz="1050" i="1" dirty="0">
                <a:latin typeface="akagi_probook"/>
              </a:rPr>
              <a:t>For use solely with the </a:t>
            </a:r>
            <a:r>
              <a:rPr lang="en-AU" sz="1050" i="1" dirty="0" err="1">
                <a:latin typeface="akagi_probook"/>
              </a:rPr>
              <a:t>SongSelect</a:t>
            </a:r>
            <a:r>
              <a:rPr lang="en-AU" sz="1050" i="1" dirty="0">
                <a:latin typeface="akagi_probook"/>
              </a:rPr>
              <a:t>® </a:t>
            </a:r>
            <a:r>
              <a:rPr lang="en-AU" sz="1050" i="1" dirty="0">
                <a:latin typeface="akagi_probook"/>
                <a:hlinkClick r:id="rId2"/>
              </a:rPr>
              <a:t>Terms of Use</a:t>
            </a:r>
            <a:r>
              <a:rPr lang="en-AU" sz="1050" i="1" dirty="0">
                <a:latin typeface="akagi_probook"/>
              </a:rPr>
              <a:t>. All rights reserved. </a:t>
            </a:r>
            <a:r>
              <a:rPr lang="en-AU" sz="1050" i="1" dirty="0">
                <a:latin typeface="akagi_probook"/>
                <a:hlinkClick r:id="rId3"/>
              </a:rPr>
              <a:t>www.ccli.com</a:t>
            </a:r>
            <a:endParaRPr lang="en-AU" sz="1050" i="1" dirty="0">
              <a:latin typeface="akagi_probook"/>
            </a:endParaRPr>
          </a:p>
          <a:p>
            <a:pPr eaLnBrk="1" fontAlgn="auto" hangingPunct="1">
              <a:spcBef>
                <a:spcPts val="0"/>
              </a:spcBef>
              <a:spcAft>
                <a:spcPts val="0"/>
              </a:spcAft>
              <a:defRPr/>
            </a:pPr>
            <a:r>
              <a:rPr lang="en-AU" sz="1050" dirty="0">
                <a:latin typeface="akagi_probook"/>
              </a:rPr>
              <a:t>CCLI Licence # </a:t>
            </a:r>
          </a:p>
        </p:txBody>
      </p:sp>
    </p:spTree>
    <p:extLst>
      <p:ext uri="{BB962C8B-B14F-4D97-AF65-F5344CB8AC3E}">
        <p14:creationId xmlns:p14="http://schemas.microsoft.com/office/powerpoint/2010/main" val="1338737824"/>
      </p:ext>
    </p:extLst>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TotalTime>
  <Words>290</Words>
  <Application>Microsoft Office PowerPoint</Application>
  <PresentationFormat>Widescreen</PresentationFormat>
  <Paragraphs>14</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192. For the mighty moving of thy Spirit In our hearts and minds from day to day, For the gentle soothing of thy Spirit, When our fears had filled us with dismay:</dc:title>
  <dc:creator>Perth Fortress Salvos</dc:creator>
  <cp:lastModifiedBy>Narelle Wheaton</cp:lastModifiedBy>
  <cp:revision>9</cp:revision>
  <dcterms:created xsi:type="dcterms:W3CDTF">1999-02-18T06:09:52Z</dcterms:created>
  <dcterms:modified xsi:type="dcterms:W3CDTF">2023-08-15T02:14:58Z</dcterms:modified>
</cp:coreProperties>
</file>