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96C44-20F8-A472-5659-B6F52AF4B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429CB-6B23-45F5-AFC4-E5A16CE31CE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72914-EB21-C46D-FDDE-67EC97E5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141FB-CA52-C124-5F5B-022DF642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8E7FE-DFE6-44C3-90B9-D0EBB21F21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989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E9F4E-5FFE-A966-8598-55752417C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B667F-9D70-431E-90AB-198BE301A39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D741D-B687-01F5-CA18-CAA57518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68F77-68D7-E63C-5DBF-800D70A04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F61C6-3030-421D-9E4A-439A380122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8140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9364-66A1-F737-2924-A414C5D77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BD516-7325-4D8A-8685-21E17A27157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9B299-2B17-67D3-3C6C-EF2370187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B2D06-E1DB-82E5-019A-3B53FF2CF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0EBDD-AFAF-4EF5-9D5C-82D6A247DF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539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C31D9-FDF6-F28B-74FD-20A695096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E8B0-8E2E-4634-96D5-0EF933849A1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36042-00E1-9097-BA0F-80B7F7884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C20BD-BF7A-09C3-A0C8-39B0248E5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D571-A415-4ADA-9C8A-C1F07DBCCC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214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2005D-1564-68A2-324C-A0609761C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F40CC-5DF3-48A8-AED9-424503E6EC7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B282A-FBC3-BB28-E963-B17B37AB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C88AD-71E7-1123-AC86-59A712220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44140-1DDF-44CA-B570-33828931CE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094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338FAF-8738-8FD7-59B1-B9C678EE4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549E-8BC1-4A87-9EA3-4D83661F400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6FFE87-5CC2-7C3D-BAC7-7A2FBCC43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F6B70B-EB8E-0FCF-8286-A99AFD248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16D6B-7F90-4396-83B0-2E1DF8E66B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143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025A3E-25D8-89CA-030A-B437FA367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F2BBD-922A-45E2-8D43-D00FAA41D4D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EF3D09-D2EC-8309-F270-E245A5EA9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A5DC3BB-6753-1D20-82A0-D9FFD15FE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13B00-F1B8-43AF-A6A1-24A23A2636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778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E1E34F9-6F0F-A24D-935B-13F592B4B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094C-6D09-450E-8E47-08A3C1CA019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59D456-3F0C-82A3-BE2F-CAB5A0326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4462F4B-F072-E0AE-523A-885ABA250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7D81B-0D79-41A2-BAEF-3F74A7B821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692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90DFE9E-A5EB-2D0F-F91B-82EF0A20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C72C4-C651-47A1-86C0-76227C5952E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52E6D54-CD7B-A9B3-B736-1E1AEB263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128093-7E33-0752-EC58-D0C587284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82EAD-D451-4EDA-8D29-5985CCBB90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346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7B8669-5983-26AB-B66F-63809885E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60FF1-A5BF-4D15-9AC0-BD6A820B16B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760F54-5BEE-3D21-1C07-AD359E73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D0DB4D-7147-0EE6-AFFB-28B30AE63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8AD3B-A541-4375-A2F8-05E1CB256E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756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CEBEA8-07A8-A7EA-941B-81F5EEC5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A4B59-351D-498A-A4A4-782EC007135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1A0F2B-8DC0-1839-299F-526F7EE58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ABDE20-8D28-C0B0-CA0B-7C6F3E98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C0B7F-8B02-45A5-B752-F6022AFB36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561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EF84ADF-7755-A894-F9A4-EB280DF154B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80DE0EE-55C6-F4F9-E39A-AA7461A174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B383C-7D9D-8FC6-382A-9E6B5D767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04AAEB-36F6-4492-8991-F48A6DC609D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969D9-7489-ABCD-B37C-B854C9DF3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A4E85-9FAE-C97E-F114-9416463B4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DCDBC75-41D9-4700-8848-C37EFF7EAE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19F6405D-407F-506E-8814-2531E6EDE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638" y="1628775"/>
            <a:ext cx="9864725" cy="28797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Children of Jerusalem</a:t>
            </a:r>
          </a:p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Sang the praise of Jesus' name</a:t>
            </a:r>
          </a:p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Children too of modern days</a:t>
            </a:r>
          </a:p>
          <a:p>
            <a:pPr eaLnBrk="1" hangingPunct="1"/>
            <a:r>
              <a:rPr lang="en-AU" altLang="en-US" dirty="0">
                <a:solidFill>
                  <a:schemeClr val="bg1"/>
                </a:solidFill>
              </a:rPr>
              <a:t>Join to sing the Saviour's praise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706C7195-77A4-7721-ED98-69708D78D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1665139"/>
            <a:ext cx="9864725" cy="352772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loud hosannas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to our 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54AE07C-40F1-05AA-547F-176E4EBDF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306" y="1737147"/>
            <a:ext cx="9577388" cy="3383706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are taught to love the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are taught to read His word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are taught the way to Heaven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for all to God be given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613A50E-EFB2-8AEE-323E-09C1F62DC2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1737147"/>
            <a:ext cx="9290050" cy="3383706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loud hosannas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to our King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3ED38C32-7373-4340-BBEC-95286A85FB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484313"/>
            <a:ext cx="9648825" cy="388937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Parents teachers old and young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unite to swell the song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Higher and yet higher rise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Till hosannas reach the skies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4E54160F-18CF-A3CB-BE03-FF09E615E9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1701143"/>
            <a:ext cx="10080625" cy="3455714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Hark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  <a:r>
              <a:rPr lang="en-AU" altLang="en-US" sz="4000" dirty="0" err="1">
                <a:solidFill>
                  <a:schemeClr val="bg1"/>
                </a:solidFill>
              </a:rPr>
              <a:t>hark</a:t>
            </a:r>
            <a:r>
              <a:rPr lang="en-AU" altLang="en-US" sz="4000" dirty="0">
                <a:solidFill>
                  <a:schemeClr val="bg1"/>
                </a:solidFill>
              </a:rPr>
              <a:t> while children's voices 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loud hosannas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Loud hosannas to our King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69C3B6B-17B1-EA3C-0AE8-C04FE7BD1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52" y="5733256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Song # 522879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John Henley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1000" dirty="0" err="1">
                <a:solidFill>
                  <a:schemeClr val="bg1"/>
                </a:solidFill>
              </a:rPr>
              <a:t>SongSelect</a:t>
            </a:r>
            <a:r>
              <a:rPr lang="en-AU" altLang="en-US" sz="10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185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2016-02-11T03:36:13Z</dcterms:created>
  <dcterms:modified xsi:type="dcterms:W3CDTF">2023-08-15T06:25:41Z</dcterms:modified>
</cp:coreProperties>
</file>