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73" r:id="rId1"/>
  </p:sldMasterIdLst>
  <p:sldIdLst>
    <p:sldId id="256" r:id="rId2"/>
    <p:sldId id="257" r:id="rId3"/>
    <p:sldId id="261" r:id="rId4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811" autoAdjust="0"/>
    <p:restoredTop sz="90958" autoAdjust="0"/>
  </p:normalViewPr>
  <p:slideViewPr>
    <p:cSldViewPr>
      <p:cViewPr varScale="1">
        <p:scale>
          <a:sx n="57" d="100"/>
          <a:sy n="57" d="100"/>
        </p:scale>
        <p:origin x="264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55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C4A52E-2019-2CB6-A832-398F2E0916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3CED74-34E6-B9B3-BC7D-6024DC1CD7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6D26AD-4BD4-B84E-3AA0-DC24154144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9FFA42-EBDF-48B8-9A2B-9B19EEA9A63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0170892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BD11C3-72D3-C6C1-A445-8BE7CD8024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B12DE2-A06B-4DC9-E2BA-92F4768E08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0FD64B-326C-EBA6-183E-2D11743404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9E78B9-B360-44AF-BCB0-637044B605A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0841582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377F17-BCFD-2085-ECA3-E53BF35FEC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557D40-965E-27FC-65E5-A9D3550842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4BA9BC-930A-0626-6405-FD340F2C58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B13E50-8D68-48C8-9555-DB5E8349B76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075308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C71A35-90BD-06CF-74F2-B208546CE5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F066A6-D1D9-4A16-B4B4-0613DBADC8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B91CE1-DB59-D435-8832-26F3826F8F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9CC89E-852D-429B-B5BD-D834F18C39B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3019155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BA8112-74B6-7307-B691-260427EB30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8E2D7E-B78A-BD72-CF7D-204029C667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086AA1-8450-524C-D531-B31F452FBE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CE394-A33F-4A1B-BE99-BCF532F3B63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8069138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9F94B16-E6A7-9769-00F2-3F7B80027E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EF3F9D8-53D7-4E85-39FB-C3662D5787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C0F98B2-8101-E5A0-E03B-7D60B32E50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6BE63A-2F4F-4C2A-98D1-C7D99218181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8732839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37ECEA51-2829-7270-F970-B661807DB7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C876EDF8-01C9-6791-4340-983C42C3B8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833B36A3-DCA1-7CB7-897F-2637D4B75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55A006-4F63-4C04-884B-72F14BD0911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173498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34E750ED-6FF4-7897-4BF2-82FF93BD1A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75B3AC77-7BBE-682A-36D4-C3F84B2002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A742701F-E1C3-31BE-93E0-B6FB2AEEAF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5C3F1F-2885-4DEA-91E4-4967FBDB70B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9895957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39B59DEF-4833-69CD-52DB-E66B9E93C1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27DE085B-68D1-AB72-6DB0-39FFE08CD8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F4B8E81B-713E-5435-BB78-300947AAF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168491-0E9C-4A4C-8CFD-4776001E130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0052365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815F983-3156-9910-DADF-3E30605205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31804A5-E476-801E-9455-288E41FE97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8B7B0D4-B20F-04E3-4C6B-C885595EF0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9B6384-E7AC-4E5B-9CDD-F15083B8252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6130957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F30E703-CE32-801F-7927-4FD5F5E704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8C0D4C6-B18D-0D8C-E7EC-6B01EC046B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6C5485B-08B2-288F-F6E1-B6469C71C9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E8AE26-F8D7-4E18-9EDB-CD752B7E3B8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2960209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32AA1FCB-325A-1ACE-AC97-12ADD86072A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D11745E1-254D-856B-5D9A-B3FB67B8F4D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51EB28-EA14-35B7-A320-D2E8DD65C0E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DF80E8-87AF-38C6-90AE-0F494C60205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B64843-F933-B248-D659-9DDE0E0A2D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F9B60A0-0C95-4BDD-8EE6-6BBC51E75C7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6">
            <a:extLst>
              <a:ext uri="{FF2B5EF4-FFF2-40B4-BE49-F238E27FC236}">
                <a16:creationId xmlns:a16="http://schemas.microsoft.com/office/drawing/2014/main" id="{33862A20-4E29-C8DD-8AD9-3E2D838D00F0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055687" y="1124744"/>
            <a:ext cx="10080625" cy="5040535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en-AU" altLang="en-US" sz="2000" dirty="0"/>
              <a:t>Verse 1</a:t>
            </a:r>
          </a:p>
          <a:p>
            <a:pPr>
              <a:spcBef>
                <a:spcPct val="0"/>
              </a:spcBef>
            </a:pPr>
            <a:r>
              <a:rPr lang="en-AU" altLang="en-US" sz="4000" dirty="0"/>
              <a:t>Come, Holy Spirit, thou guest of the soul,</a:t>
            </a:r>
            <a:br>
              <a:rPr lang="en-AU" altLang="en-US" sz="4000" dirty="0"/>
            </a:br>
            <a:r>
              <a:rPr lang="en-AU" altLang="en-US" sz="4000" dirty="0"/>
              <a:t>Make thine abode in me;</a:t>
            </a:r>
            <a:br>
              <a:rPr lang="en-AU" altLang="en-US" sz="4000" dirty="0"/>
            </a:br>
            <a:r>
              <a:rPr lang="en-AU" altLang="en-US" sz="4000" dirty="0"/>
              <a:t>Bring in the calm thy sweet presence bestows,</a:t>
            </a:r>
            <a:br>
              <a:rPr lang="en-AU" altLang="en-US" sz="4000" dirty="0"/>
            </a:br>
            <a:r>
              <a:rPr lang="en-AU" altLang="en-US" sz="4000" dirty="0"/>
              <a:t>Let me thy temple be.</a:t>
            </a:r>
          </a:p>
          <a:p>
            <a:pPr>
              <a:spcBef>
                <a:spcPct val="0"/>
              </a:spcBef>
            </a:pPr>
            <a:r>
              <a:rPr lang="en-AU" altLang="en-US" sz="4000" dirty="0"/>
              <a:t>Come to my heart today,</a:t>
            </a:r>
            <a:br>
              <a:rPr lang="en-AU" altLang="en-US" sz="4000" dirty="0"/>
            </a:br>
            <a:r>
              <a:rPr lang="en-AU" altLang="en-US" sz="4000" dirty="0"/>
              <a:t>Come to my heart today,</a:t>
            </a:r>
            <a:br>
              <a:rPr lang="en-AU" altLang="en-US" sz="4000" dirty="0"/>
            </a:br>
            <a:r>
              <a:rPr lang="en-AU" altLang="en-US" sz="4000" dirty="0"/>
              <a:t>Rekindle the glow and the glory bestow,</a:t>
            </a:r>
            <a:br>
              <a:rPr lang="en-AU" altLang="en-US" sz="4000" dirty="0"/>
            </a:br>
            <a:r>
              <a:rPr lang="en-AU" altLang="en-US" sz="4000" dirty="0"/>
              <a:t>Come to my heart today.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8CA83A3D-24FB-D132-17FD-9DD25D25633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algn="l"/>
            <a:br>
              <a:rPr lang="en-AU" altLang="en-US" b="1" dirty="0">
                <a:latin typeface="Tahoma" panose="020B0604030504040204" pitchFamily="34" charset="0"/>
              </a:rPr>
            </a:br>
            <a:endParaRPr lang="en-AU" altLang="en-US" b="1" dirty="0">
              <a:latin typeface="Tahoma" panose="020B0604030504040204" pitchFamily="34" charset="0"/>
            </a:endParaRPr>
          </a:p>
        </p:txBody>
      </p:sp>
      <p:sp>
        <p:nvSpPr>
          <p:cNvPr id="3075" name="Subtitle 1">
            <a:extLst>
              <a:ext uri="{FF2B5EF4-FFF2-40B4-BE49-F238E27FC236}">
                <a16:creationId xmlns:a16="http://schemas.microsoft.com/office/drawing/2014/main" id="{675B1CF3-D355-CCB6-C188-FE3A2618003F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34635" y="907256"/>
            <a:ext cx="9144000" cy="5043488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en-AU" altLang="en-US" dirty="0"/>
              <a:t>Verse 2 </a:t>
            </a:r>
            <a:br>
              <a:rPr lang="en-AU" altLang="en-US" dirty="0"/>
            </a:br>
            <a:r>
              <a:rPr lang="en-AU" altLang="en-US" sz="4000" dirty="0"/>
              <a:t>Come, Holy Spirit, companion divine,</a:t>
            </a:r>
            <a:br>
              <a:rPr lang="en-AU" altLang="en-US" sz="4000" dirty="0"/>
            </a:br>
            <a:r>
              <a:rPr lang="en-AU" altLang="en-US" sz="4000" dirty="0"/>
              <a:t>Walk with me in life's way;</a:t>
            </a:r>
            <a:br>
              <a:rPr lang="en-AU" altLang="en-US" sz="4000" dirty="0"/>
            </a:br>
            <a:r>
              <a:rPr lang="en-AU" altLang="en-US" sz="4000" dirty="0"/>
              <a:t>By thy rich fellowship confidence give,</a:t>
            </a:r>
            <a:br>
              <a:rPr lang="en-AU" altLang="en-US" sz="4000" dirty="0"/>
            </a:br>
            <a:r>
              <a:rPr lang="en-AU" altLang="en-US" sz="4000" dirty="0"/>
              <a:t>Walk thou with me today.</a:t>
            </a:r>
          </a:p>
          <a:p>
            <a:pPr>
              <a:spcBef>
                <a:spcPct val="0"/>
              </a:spcBef>
            </a:pPr>
            <a:r>
              <a:rPr lang="en-AU" altLang="en-US" sz="4000" dirty="0"/>
              <a:t>Walk thou with me today,</a:t>
            </a:r>
            <a:br>
              <a:rPr lang="en-AU" altLang="en-US" sz="4000" dirty="0"/>
            </a:br>
            <a:r>
              <a:rPr lang="en-AU" altLang="en-US" sz="4000" dirty="0"/>
              <a:t>Walk thou with me today,</a:t>
            </a:r>
            <a:br>
              <a:rPr lang="en-AU" altLang="en-US" sz="4000" dirty="0"/>
            </a:br>
            <a:r>
              <a:rPr lang="en-AU" altLang="en-US" sz="4000" dirty="0"/>
              <a:t>Rekindle the glow and the glory bestow,</a:t>
            </a:r>
            <a:br>
              <a:rPr lang="en-AU" altLang="en-US" sz="4000" dirty="0"/>
            </a:br>
            <a:r>
              <a:rPr lang="en-AU" altLang="en-US" sz="4000" dirty="0"/>
              <a:t>Walk thou with me today.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87FE32F0-5CE1-D8D5-5F3D-9AB3999D34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765175"/>
            <a:ext cx="9144000" cy="4679950"/>
          </a:xfrm>
        </p:spPr>
        <p:txBody>
          <a:bodyPr rtlCol="0">
            <a:normAutofit lnSpcReduction="1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dirty="0"/>
              <a:t>Verse 3 </a:t>
            </a:r>
            <a:br>
              <a:rPr lang="en-AU" dirty="0"/>
            </a:br>
            <a:r>
              <a:rPr lang="en-AU" sz="4000" dirty="0"/>
              <a:t>Come, Holy Spirit, thy guidance we crave;</a:t>
            </a:r>
            <a:br>
              <a:rPr lang="en-AU" sz="4000" dirty="0"/>
            </a:br>
            <a:r>
              <a:rPr lang="en-AU" sz="4000" dirty="0"/>
              <a:t>Speak out thy will we pray;</a:t>
            </a:r>
            <a:br>
              <a:rPr lang="en-AU" sz="4000" dirty="0"/>
            </a:br>
            <a:r>
              <a:rPr lang="en-AU" sz="4000" dirty="0"/>
              <a:t>We would be sensitive to thy control;</a:t>
            </a:r>
            <a:br>
              <a:rPr lang="en-AU" sz="4000" dirty="0"/>
            </a:br>
            <a:r>
              <a:rPr lang="en-AU" sz="4000" dirty="0"/>
              <a:t>Speak to our hearts today.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/>
              <a:t>Speak to our hearts today,</a:t>
            </a:r>
            <a:br>
              <a:rPr lang="en-AU" sz="4000" dirty="0"/>
            </a:br>
            <a:r>
              <a:rPr lang="en-AU" sz="4000" dirty="0"/>
              <a:t>Speak to our hearts today,</a:t>
            </a:r>
            <a:br>
              <a:rPr lang="en-AU" sz="4000" dirty="0"/>
            </a:br>
            <a:r>
              <a:rPr lang="en-AU" sz="4000" dirty="0"/>
              <a:t>Rekindle the glow and the glory bestow,</a:t>
            </a:r>
            <a:br>
              <a:rPr lang="en-AU" sz="4000" dirty="0"/>
            </a:br>
            <a:r>
              <a:rPr lang="en-AU" sz="4000" dirty="0"/>
              <a:t>Speak to our hearts today.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C041C0C-D574-9EDD-ADB5-5E947A3B9272}"/>
              </a:ext>
            </a:extLst>
          </p:cNvPr>
          <p:cNvSpPr/>
          <p:nvPr/>
        </p:nvSpPr>
        <p:spPr>
          <a:xfrm>
            <a:off x="192088" y="5805488"/>
            <a:ext cx="6096000" cy="90011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Song # 1135234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Albert E. </a:t>
            </a:r>
            <a:r>
              <a:rPr lang="en-AU" sz="1050" dirty="0" err="1">
                <a:latin typeface="akagi_probook"/>
              </a:rPr>
              <a:t>Mingay</a:t>
            </a:r>
            <a:endParaRPr lang="en-AU" sz="1050" dirty="0">
              <a:latin typeface="akagi_probook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AU" sz="1050" dirty="0">
                <a:latin typeface="akagi_probook"/>
              </a:rPr>
              <a:t>© Salvationist Publishing &amp; Supplies Ltd. (Admin. by </a:t>
            </a:r>
            <a:r>
              <a:rPr lang="en-AU" sz="1050" dirty="0" err="1">
                <a:latin typeface="akagi_probook"/>
              </a:rPr>
              <a:t>CopyCare</a:t>
            </a:r>
            <a:r>
              <a:rPr lang="en-AU" sz="1050" dirty="0">
                <a:latin typeface="akagi_probook"/>
              </a:rPr>
              <a:t> Pacific Pty. Ltd.)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i="1" dirty="0">
                <a:latin typeface="akagi_probook"/>
              </a:rPr>
              <a:t>For use solely with the </a:t>
            </a:r>
            <a:r>
              <a:rPr lang="en-AU" sz="1050" i="1" dirty="0" err="1">
                <a:latin typeface="akagi_probook"/>
              </a:rPr>
              <a:t>SongSelect</a:t>
            </a:r>
            <a:r>
              <a:rPr lang="en-AU" sz="1050" i="1" dirty="0">
                <a:latin typeface="akagi_probook"/>
              </a:rPr>
              <a:t>® </a:t>
            </a:r>
            <a:r>
              <a:rPr lang="en-AU" sz="1050" i="1" dirty="0">
                <a:latin typeface="akagi_probook"/>
                <a:hlinkClick r:id="rId2"/>
              </a:rPr>
              <a:t>Terms of Use</a:t>
            </a:r>
            <a:r>
              <a:rPr lang="en-AU" sz="1050" i="1" dirty="0">
                <a:latin typeface="akagi_probook"/>
              </a:rPr>
              <a:t>. All rights reserved. </a:t>
            </a:r>
            <a:r>
              <a:rPr lang="en-AU" sz="1050" i="1" dirty="0">
                <a:latin typeface="akagi_probook"/>
                <a:hlinkClick r:id="rId3"/>
              </a:rPr>
              <a:t>www.ccli.com</a:t>
            </a:r>
            <a:endParaRPr lang="en-AU" sz="1050" i="1" dirty="0">
              <a:latin typeface="akagi_probook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Licence # </a:t>
            </a: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32</TotalTime>
  <Words>244</Words>
  <Application>Microsoft Office PowerPoint</Application>
  <PresentationFormat>Widescreen</PresentationFormat>
  <Paragraphs>13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Calibri</vt:lpstr>
      <vt:lpstr>Arial</vt:lpstr>
      <vt:lpstr>Calibri Light</vt:lpstr>
      <vt:lpstr>Tahoma</vt:lpstr>
      <vt:lpstr>akagi_probook</vt:lpstr>
      <vt:lpstr>Office Theme</vt:lpstr>
      <vt:lpstr>PowerPoint Presentation</vt:lpstr>
      <vt:lpstr> </vt:lpstr>
      <vt:lpstr>PowerPoint Presentation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209. Come, Holy Spirit,  thou guest of the soul, Make thine abode in me; Bring in the calm thy sweet presence bestows, Let me thy temple be. </dc:title>
  <dc:creator>Perth Fortress Salvos</dc:creator>
  <cp:lastModifiedBy>Narelle Wheaton</cp:lastModifiedBy>
  <cp:revision>4</cp:revision>
  <dcterms:created xsi:type="dcterms:W3CDTF">1999-02-05T05:39:14Z</dcterms:created>
  <dcterms:modified xsi:type="dcterms:W3CDTF">2023-08-15T02:05:23Z</dcterms:modified>
</cp:coreProperties>
</file>