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FFFFFF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9089F-105A-D6CC-738B-4384EF8B0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5A5E2-308B-BFF5-B177-A9E7F0403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85857-599E-BE35-6F9A-597F46EC3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0D788-A36D-414C-95EB-D2FCC7FC88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666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35166-5EF2-2A02-E7F2-CDFE45EA8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B85EA-C343-3A5B-AF2D-4DA2A6110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4D705-C474-BBD4-5703-DE07155A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5B062-4E9B-4C44-9E6B-E2ACDB5F46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15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CD626-5BE3-187F-DB0A-C05E312B3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9C559-6034-4703-BA10-52E778FD7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480F7-88C1-EEF3-BF70-D47211775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8BE0F-9B48-478A-A818-1E68E78A93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261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D7728-DE00-23B3-7709-FB08858FB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E2515-3E9B-9F74-9F29-BEB25DD51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E78E9C-72D0-1F47-81E6-12AD8E706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FA577-90E8-45E0-82CB-12446CD0C5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448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24F4D-C238-EF6E-9DCE-D295DA9B2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55F2C-06B2-4281-B792-ED7814012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46819-CB30-63C5-A1BE-50E9207E7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3A71A-9614-41A1-8C88-60658185A1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6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1A0C6C-5748-2C63-35B4-568D36D36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BE82CA-8DFA-8548-F62C-EEF212EE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F42FB8-1CC3-F0D2-A7B5-935701ACA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14CD4-20FF-4A45-B206-3DDDB30E2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5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AFDF76E-62DA-2CCB-6B58-D012635C9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68A873B-A700-49A6-B7D7-61D29AFB7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A726A54-7D49-FB0C-FFB8-73433924C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07CA0-4E46-4760-A8FF-562C6304E0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915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4BA9FFD-8F31-AA93-1ADA-ABC0A7A12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B54C96-46CB-540F-7EC0-5F45E4F4C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7F36E9C-C6DB-B407-B0EC-D187DA2C0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22A20-8293-4E0C-94A3-B662A08440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107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6BBEDE2-EFCB-5E5B-E470-99B16449E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7EA2D2-79B8-68A1-1DA5-4D3B8A911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25EB78-7F43-4F6C-DE75-181D59D49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330D4-9D17-4DD2-91D4-8E87E79D06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13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552B23-1AD3-FAE6-B628-4BCB019A9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ED81AE-9904-DC66-D4C1-AE8940254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FA793A-CB87-4E58-6F4A-DAFBD36E8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9D011-1B0A-4394-BA95-2A9BADABE0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598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A411F7-CCC7-BEBB-0E90-2FDB199E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ABE0BA-0A99-0121-6EDF-444371621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1C3FA3-F8AF-8728-D3D7-FD58D4697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86C29-8FA1-42C6-BADC-BB2978B71C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54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7C80E12-BBB3-9623-76A6-6E46624EB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3F73E12-83C8-017B-D663-CE535C241A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61FF1-BB7E-BB1D-72E4-D1B5D3564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89EED-6B76-2876-FC48-B2A78016E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75407-49C7-F8E6-A1DE-92807F4AB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64A359-6EB3-4BD3-90D2-418207DBBE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2C47275-1A82-A044-86BD-C903DCC3F4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440" y="1643199"/>
            <a:ext cx="10225087" cy="3571602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Come on and celebrate, celebrate,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Celebrate and sing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Celebrate and sing to the King.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Come on and celebrate, celebrate,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Celebrate and sing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Celebrate and sing to the King.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02BA79C-A998-140A-C3A5-D6E7AEC4A4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1838" y="620713"/>
            <a:ext cx="10728325" cy="5334000"/>
          </a:xfrm>
        </p:spPr>
        <p:txBody>
          <a:bodyPr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Come on and celebrate 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His gift of love we will celebrate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The son of God who loves us 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And gave us life.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We’ll shout your praise O King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You give us joy nothing else can bring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We’ll give to you our offering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rgbClr val="FFFFFF"/>
                </a:solidFill>
              </a:rPr>
              <a:t>In celebration praise.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2D4705-F58E-B5AE-191E-B6E04D8B472E}"/>
              </a:ext>
            </a:extLst>
          </p:cNvPr>
          <p:cNvSpPr/>
          <p:nvPr/>
        </p:nvSpPr>
        <p:spPr>
          <a:xfrm>
            <a:off x="263525" y="5589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189511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Dave Bankhead | Trish Morgan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1984 Thankyou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127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2000-10-29T09:50:04Z</dcterms:created>
  <dcterms:modified xsi:type="dcterms:W3CDTF">2023-08-15T06:27:31Z</dcterms:modified>
</cp:coreProperties>
</file>