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4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C243023-D2C8-89FB-2FDC-170F052CB3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68EA462-8947-2A2E-9D5C-9202191AF34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C26F6B57-14ED-D6F8-BC79-972278600E01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407C6C8-7712-8380-AD99-F5E5B56CA61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5C4F621-3906-56C4-3899-C33A62D2366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CE70140-E8A6-FCEF-2DB3-AC29BE7AA8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2FE32F2-7392-4387-B260-0E168352DC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E8ADDB4C-9AA5-54E6-F99B-34D796038A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F33685-1F2F-4CD0-B9EC-EE14F777155C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977DA896-8122-0241-2A5A-182105FBCB5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D75C2C91-7D14-FA19-231C-3765964DCA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A187B-A506-AA02-0AD6-961798FEC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8E503-2D99-A53F-155E-3C669B213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E509B-E83B-0D3B-C698-6DD4560B1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7EC4A-7415-47D3-B51C-17B7CC3DD9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441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0FD8E-E35A-5E0C-77A7-2CF4F3FDC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B81CB-DDB3-0A53-723F-E21CA3670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B6520C-12A1-5CF3-8726-D5D480681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D5D48-080C-4B15-98FD-6ECABC1E27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8404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8182D-860D-6D23-0B30-3342C49E1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8B267-FCBC-80EE-A05C-633787230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5D85F-5185-23D9-1352-0FC1BEB7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12FE9-9493-4310-BE17-94AC8345C3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484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7DDD3-0A2A-1194-90AF-83618167F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1A956-CB74-A6F1-0F96-5E3A0E8C9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C90E0-392D-ED0B-B940-C60CA9B65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5999E-C5AC-45A4-B27A-01DB6492BF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78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E4938-1002-0882-E440-5258C1124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BD150-4C2F-8C12-61FB-ABA061205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6A6B0A-49B4-C484-88FC-BD80579CD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C308-B787-475D-9659-3525B50318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65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CAD175-2848-3F86-83C1-CA42C3B1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EB579E-32E3-4AF5-5AD7-88869B54C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D55A982-5D0C-E04A-46DC-F80A80CB7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4217-2B05-446B-87B1-1F8F85B2A5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0090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F554FED-1F66-9A36-D7B1-961326A08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AC2C546-8E51-81A2-D78E-F4B61AEF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4896054-C1DB-48BA-0D02-BEA1F7702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98F72-D748-4932-97B1-444B5BEED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115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C139C-F175-5617-FF44-8C7DC0D8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C6BBE5B-B6FE-0C02-5651-31B48FD0E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7E1BD54-4DBD-C0E2-CA44-8364B62DE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5802A-EC71-4152-ADB2-7A53DCE5B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69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04B224D-98D6-772F-5750-651E285BE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456AF9F-3A0A-5DB0-D340-13665747D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D49C5F8-6996-FF68-77E0-EAD0DAC4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39A55-329F-4B19-A213-DCA4C0AB2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3068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598B13-7371-1A87-02E4-CC03FFD92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C09554-2014-C5B0-69B8-E7F1FD116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D6AD4E-4934-E9FD-8631-FEEFA11A3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FD656-A032-45A5-B4B6-F7ABB562D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611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4CAE07-2CDD-AF46-C1D5-C0EFFCCD9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E11BA3-EFA1-1847-6493-421574077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D4678E-DB58-9867-D907-2D516AD49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1B118-D7F5-4E76-AAB6-5FB4CDBF03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846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CF4189B-2CDC-D997-4584-1A970687A0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A8D0C6B-44CB-9504-EDC4-2D5A213478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E29D1-D146-BC7B-A756-656154058C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779E6-4170-E51E-04EB-EE9843F061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635CD-797F-AA06-5F9E-F481DBE56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053AED-A272-4AC5-80B6-9A47E2420B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EDCED8-4B0D-1DB4-8131-DF5A195D14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0748"/>
            <a:ext cx="9144000" cy="4536504"/>
          </a:xfrm>
        </p:spPr>
        <p:txBody>
          <a:bodyPr/>
          <a:lstStyle/>
          <a:p>
            <a:r>
              <a:rPr lang="en-AU" altLang="en-US" sz="4000" dirty="0"/>
              <a:t>To be like Jesus!</a:t>
            </a:r>
            <a:br>
              <a:rPr lang="en-AU" altLang="en-US" sz="4000" dirty="0"/>
            </a:br>
            <a:r>
              <a:rPr lang="en-AU" altLang="en-US" sz="4000" dirty="0"/>
              <a:t>This hope possesses me,</a:t>
            </a:r>
            <a:br>
              <a:rPr lang="en-AU" altLang="en-US" sz="4000" dirty="0"/>
            </a:br>
            <a:r>
              <a:rPr lang="en-AU" altLang="en-US" sz="4000" dirty="0"/>
              <a:t>In every thought and deed,</a:t>
            </a:r>
            <a:br>
              <a:rPr lang="en-AU" altLang="en-US" sz="4000" dirty="0"/>
            </a:br>
            <a:r>
              <a:rPr lang="en-AU" altLang="en-US" sz="4000" dirty="0"/>
              <a:t>This is my aim, my creed;</a:t>
            </a:r>
            <a:br>
              <a:rPr lang="en-AU" altLang="en-US" sz="4000" dirty="0"/>
            </a:br>
            <a:r>
              <a:rPr lang="en-AU" altLang="en-US" sz="4000" dirty="0"/>
              <a:t>To be like Jesus!</a:t>
            </a:r>
            <a:br>
              <a:rPr lang="en-AU" altLang="en-US" sz="4000" dirty="0"/>
            </a:br>
            <a:r>
              <a:rPr lang="en-AU" altLang="en-US" sz="4000" dirty="0"/>
              <a:t>This hope possesses me,</a:t>
            </a:r>
            <a:br>
              <a:rPr lang="en-AU" altLang="en-US" sz="4000" dirty="0"/>
            </a:br>
            <a:r>
              <a:rPr lang="en-AU" altLang="en-US" sz="4000" dirty="0"/>
              <a:t>His Spirit helping me,</a:t>
            </a:r>
            <a:br>
              <a:rPr lang="en-AU" altLang="en-US" sz="4000" dirty="0"/>
            </a:br>
            <a:r>
              <a:rPr lang="en-AU" altLang="en-US" sz="4000" dirty="0"/>
              <a:t>Like him I'll be.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61372E-F8E8-276A-FEB0-6632787ED1F3}"/>
              </a:ext>
            </a:extLst>
          </p:cNvPr>
          <p:cNvSpPr/>
          <p:nvPr/>
        </p:nvSpPr>
        <p:spPr>
          <a:xfrm>
            <a:off x="263525" y="5661025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33117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</a:t>
            </a:r>
            <a:r>
              <a:rPr lang="en-AU" sz="1050" dirty="0" err="1">
                <a:latin typeface="akagi_probook"/>
              </a:rPr>
              <a:t>Gowans</a:t>
            </a:r>
            <a:r>
              <a:rPr lang="en-AU" sz="1050" dirty="0">
                <a:latin typeface="akagi_probook"/>
              </a:rPr>
              <a:t> | 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1975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3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4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102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107. To be like Jesus! This hope possesses me, In every thought and deed, This is my aim, my creed; To be like Jesus! This hope possesses me, His Spirit helping me, Like him I'll be. </dc:title>
  <dc:creator>Perth Fortress Salvos</dc:creator>
  <cp:lastModifiedBy>Narelle Wheaton</cp:lastModifiedBy>
  <cp:revision>8</cp:revision>
  <dcterms:created xsi:type="dcterms:W3CDTF">1999-02-25T07:46:40Z</dcterms:created>
  <dcterms:modified xsi:type="dcterms:W3CDTF">2023-08-15T04:47:06Z</dcterms:modified>
</cp:coreProperties>
</file>