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5" r:id="rId1"/>
  </p:sldMasterIdLst>
  <p:sldIdLst>
    <p:sldId id="256" r:id="rId2"/>
    <p:sldId id="264" r:id="rId3"/>
    <p:sldId id="270" r:id="rId4"/>
    <p:sldId id="301" r:id="rId5"/>
    <p:sldId id="276" r:id="rId6"/>
    <p:sldId id="302" r:id="rId7"/>
    <p:sldId id="295" r:id="rId8"/>
    <p:sldId id="303" r:id="rId9"/>
  </p:sldIdLst>
  <p:sldSz cx="12192000" cy="6858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2654" autoAdjust="0"/>
    <p:restoredTop sz="90958" autoAdjust="0"/>
  </p:normalViewPr>
  <p:slideViewPr>
    <p:cSldViewPr>
      <p:cViewPr varScale="1">
        <p:scale>
          <a:sx n="100" d="100"/>
          <a:sy n="100" d="100"/>
        </p:scale>
        <p:origin x="114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-2056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23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2A1FAE8-9899-9117-C3FC-E1B019F37A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7A40282-D9A0-EE4D-1FE6-F879A971F4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CD17AB-ACE2-2E80-C04C-1C0B2D22B6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A7F6DA-A760-48EC-8E99-E6C9CA20F32D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161165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F3F44B8-5097-D7CD-833F-4F99F10453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78194FA-077C-EEB0-A83C-44B93FAAA0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510276F-638B-C88B-583D-38417A0993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21C7EB-F36B-4475-83B4-B039736FE48D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8376984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5F2A7D-93AF-EBB6-0C81-DDC5F64805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5EC2C78-90C6-DB2F-3C68-121AF319DC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7D053B4-BC8B-C1D4-9B7E-B8BE0DC883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BE3CA1-402A-4A7E-B976-88755896627D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41700216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60BCB1E-0A2C-9FF4-A3F3-BF4829C0EA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4544471-062E-C4DE-5AE1-7933CCD6EF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D0CEED5-30C5-AEAD-3EB1-34E943533B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6B4011-F39B-4FE6-A7A5-D5FC402736B4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8699290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2241458-EF5A-5ACC-6AD7-3D92E8EB9B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1BCCFC-9960-544A-C4D5-8CE64CAC8B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FCE0437-25CF-5FD8-41F6-245A130028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8F454E-E988-491B-9433-12FE37908AEB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267545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22AC6816-3D1E-5BBE-C628-CDCA345973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050E85D9-920F-065A-736C-63839F1C50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CD8C7FAA-346B-27DA-5A30-90F8ABEA15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10D05B-B211-4D31-8272-D50C068DAB67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9230253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F4413AFE-97A0-E83C-54E5-34D308B704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9E2B4493-25D4-70CB-5F77-794A65A0C2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FEEA18EB-14D8-0F8D-255C-F853DAD382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1C3027-EF6B-48BD-8CD1-37BAD1F20592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7630829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78B5A557-2A16-3AD4-A621-0B2BF71DE9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1A60560A-67F5-750F-3166-B48F6D489F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DFC34F37-D0E5-8C83-668D-31354C8582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BC3BE4-9AAA-41F7-8A9F-F570B3DC2DB7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2614029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1D663E31-A731-9AC8-D882-DC709F2DD2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CCCBFC99-872E-80F5-0FD0-9F4FDA73E7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387A38FB-47EC-04BA-5284-D1E62DA6C6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9956B1-A458-43EF-8729-F1A29CD3963F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9295930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4BBEB87B-C5C2-877C-FBB6-24333F1FD0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245218D7-9A1C-DDE4-1706-CC270099D2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A0DFEE02-F75D-5C9B-CA8C-5B32B79702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2CF764-4453-4409-A394-D63AD178254E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4238347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AD514850-603F-94DD-29CF-427EEF529A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60842282-DA33-E690-BBBE-1EF3A24207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AFEE7CF8-650A-BF23-99A6-7BCEBEAD93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81BC86-4FE8-4AC9-B609-64684A5E4C57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507753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778450A7-E6C5-C9BE-7BA8-385A27552B1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B339E3E8-1470-89CA-DF33-BDC09625C3A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EA8456B-23F3-579A-98F5-BD766963896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6C3FF0A-CB7B-BE72-9052-67A651E6C54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01C87DE-0F13-CB87-1431-934A0076361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DE4A844F-AE60-4B7D-9BA2-D15713786B81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3">
            <a:extLst>
              <a:ext uri="{FF2B5EF4-FFF2-40B4-BE49-F238E27FC236}">
                <a16:creationId xmlns:a16="http://schemas.microsoft.com/office/drawing/2014/main" id="{4AC7F344-4B9F-F5F6-EC84-153878C50BB9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487488" y="1944688"/>
            <a:ext cx="9467850" cy="2968625"/>
          </a:xfrm>
        </p:spPr>
        <p:txBody>
          <a:bodyPr/>
          <a:lstStyle/>
          <a:p>
            <a:pPr algn="ctr">
              <a:buFont typeface="Wingdings" panose="05000000000000000000" pitchFamily="2" charset="2"/>
              <a:buNone/>
            </a:pPr>
            <a:r>
              <a:rPr lang="en-AU" altLang="en-US" sz="2000" dirty="0"/>
              <a:t>Verse 1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 dirty="0"/>
              <a:t>Precious Saviour, we are coming,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 dirty="0"/>
              <a:t>At thy feet just now we fall,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 dirty="0"/>
              <a:t>Waiting to receive thy blessing,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 dirty="0"/>
              <a:t>Come and now baptise us all.</a:t>
            </a:r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Rectangle 3">
            <a:extLst>
              <a:ext uri="{FF2B5EF4-FFF2-40B4-BE49-F238E27FC236}">
                <a16:creationId xmlns:a16="http://schemas.microsoft.com/office/drawing/2014/main" id="{7C9A369F-D2C4-2FD2-C504-D6D420033A34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487488" y="1700213"/>
            <a:ext cx="8991600" cy="3140075"/>
          </a:xfrm>
        </p:spPr>
        <p:txBody>
          <a:bodyPr rtlCol="0">
            <a:normAutofit/>
          </a:bodyPr>
          <a:lstStyle/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2000" dirty="0"/>
              <a:t>Chorus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/>
              <a:t>Pour thy Spirit, pour thy Spirit,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/>
              <a:t>Into this my longing breast,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/>
              <a:t>And go on from this good hour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/>
              <a:t>To revive thy work afresh.</a:t>
            </a:r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3">
            <a:extLst>
              <a:ext uri="{FF2B5EF4-FFF2-40B4-BE49-F238E27FC236}">
                <a16:creationId xmlns:a16="http://schemas.microsoft.com/office/drawing/2014/main" id="{371A3E0C-B188-F9E2-7F4D-B2B3F6BF0DCC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631950" y="1828800"/>
            <a:ext cx="9036050" cy="3471863"/>
          </a:xfrm>
        </p:spPr>
        <p:txBody>
          <a:bodyPr/>
          <a:lstStyle/>
          <a:p>
            <a:pPr algn="ctr">
              <a:buFont typeface="Wingdings" panose="05000000000000000000" pitchFamily="2" charset="2"/>
              <a:buNone/>
            </a:pPr>
            <a:r>
              <a:rPr lang="en-AU" altLang="en-US"/>
              <a:t>Verse 2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Mighty Lord, our hearts are open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To thy penetrating gaze;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Now, O let the fire descending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Fill our hearts with power and praise.</a:t>
            </a:r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Rectangle 3">
            <a:extLst>
              <a:ext uri="{FF2B5EF4-FFF2-40B4-BE49-F238E27FC236}">
                <a16:creationId xmlns:a16="http://schemas.microsoft.com/office/drawing/2014/main" id="{23A44418-4A3C-1723-91CE-2EFD817C4572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487488" y="1700213"/>
            <a:ext cx="8991600" cy="3140075"/>
          </a:xfrm>
        </p:spPr>
        <p:txBody>
          <a:bodyPr rtlCol="0">
            <a:normAutofit lnSpcReduction="10000"/>
          </a:bodyPr>
          <a:lstStyle/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dirty="0"/>
              <a:t>Chorus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/>
              <a:t>Pour thy Spirit, pour thy Spirit,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/>
              <a:t>Into this my longing breast,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/>
              <a:t>And go on from this good hour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/>
              <a:t>To revive thy work afresh.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3">
            <a:extLst>
              <a:ext uri="{FF2B5EF4-FFF2-40B4-BE49-F238E27FC236}">
                <a16:creationId xmlns:a16="http://schemas.microsoft.com/office/drawing/2014/main" id="{98BE6BE3-F6EB-3587-5CE9-3825B4445715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217613" y="1787525"/>
            <a:ext cx="9756775" cy="3282950"/>
          </a:xfrm>
        </p:spPr>
        <p:txBody>
          <a:bodyPr/>
          <a:lstStyle/>
          <a:p>
            <a:pPr algn="ctr">
              <a:buFont typeface="Wingdings" panose="05000000000000000000" pitchFamily="2" charset="2"/>
              <a:buNone/>
            </a:pPr>
            <a:r>
              <a:rPr lang="en-AU" altLang="en-US"/>
              <a:t>Verse 3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Time and talents I surrender,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Freely all I give to thee;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Faith lays hold of thy great promise,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Brings the fire just now on me.</a:t>
            </a:r>
          </a:p>
        </p:txBody>
      </p:sp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Rectangle 3">
            <a:extLst>
              <a:ext uri="{FF2B5EF4-FFF2-40B4-BE49-F238E27FC236}">
                <a16:creationId xmlns:a16="http://schemas.microsoft.com/office/drawing/2014/main" id="{1067967F-1C43-0E6B-3ABD-39AC0BFE135B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487488" y="1700213"/>
            <a:ext cx="8991600" cy="3140075"/>
          </a:xfrm>
        </p:spPr>
        <p:txBody>
          <a:bodyPr rtlCol="0">
            <a:normAutofit lnSpcReduction="10000"/>
          </a:bodyPr>
          <a:lstStyle/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dirty="0"/>
              <a:t>Chorus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/>
              <a:t>Pour thy Spirit, pour thy Spirit,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/>
              <a:t>Into this my longing breast,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/>
              <a:t>And go on from this good hour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/>
              <a:t>To revive thy work afresh.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7" name="Rectangle 3">
            <a:extLst>
              <a:ext uri="{FF2B5EF4-FFF2-40B4-BE49-F238E27FC236}">
                <a16:creationId xmlns:a16="http://schemas.microsoft.com/office/drawing/2014/main" id="{D9831845-436A-9279-817B-5C8DAC512BF8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271588" y="2017713"/>
            <a:ext cx="9396412" cy="2995612"/>
          </a:xfrm>
        </p:spPr>
        <p:txBody>
          <a:bodyPr rtlCol="0">
            <a:normAutofit fontScale="92500" lnSpcReduction="10000"/>
          </a:bodyPr>
          <a:lstStyle/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3500" dirty="0"/>
              <a:t>Verse 4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300" dirty="0"/>
              <a:t>Hallelujah! it is falling,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300" dirty="0"/>
              <a:t>Burning all my dross and sin,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300" dirty="0"/>
              <a:t>Purifying all my nature,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300" dirty="0"/>
              <a:t>Now I know I'm clean within.</a:t>
            </a:r>
          </a:p>
        </p:txBody>
      </p:sp>
    </p:spTree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Rectangle 3">
            <a:extLst>
              <a:ext uri="{FF2B5EF4-FFF2-40B4-BE49-F238E27FC236}">
                <a16:creationId xmlns:a16="http://schemas.microsoft.com/office/drawing/2014/main" id="{26EEC2B4-561E-66D6-66DC-E7B7DB333628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487488" y="1700213"/>
            <a:ext cx="8991600" cy="3140075"/>
          </a:xfrm>
        </p:spPr>
        <p:txBody>
          <a:bodyPr rtlCol="0">
            <a:normAutofit lnSpcReduction="10000"/>
          </a:bodyPr>
          <a:lstStyle/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dirty="0"/>
              <a:t>Chorus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/>
              <a:t>Pour thy Spirit, pour thy Spirit,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/>
              <a:t>Into this my longing breast,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/>
              <a:t>And go on from this good hour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/>
              <a:t>To revive thy work afresh.</a:t>
            </a:r>
          </a:p>
        </p:txBody>
      </p:sp>
      <p:sp>
        <p:nvSpPr>
          <p:cNvPr id="2" name="TextBox 8">
            <a:extLst>
              <a:ext uri="{FF2B5EF4-FFF2-40B4-BE49-F238E27FC236}">
                <a16:creationId xmlns:a16="http://schemas.microsoft.com/office/drawing/2014/main" id="{43E08482-2595-1B8C-F45B-F4D916EC449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1975" y="5805488"/>
            <a:ext cx="609600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200"/>
              <a:t>Precious Saviour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200"/>
              <a:t>Words: Thomas McKie (1860-1937) (verses), Anon (chorus)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200"/>
              <a:t>© The General of the Salvation Army</a:t>
            </a:r>
            <a:endParaRPr lang="en-AU" altLang="en-US" sz="120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9AF8C"/>
      </a:accent1>
      <a:accent2>
        <a:srgbClr val="97BE49"/>
      </a:accent2>
      <a:accent3>
        <a:srgbClr val="3D9CCC"/>
      </a:accent3>
      <a:accent4>
        <a:srgbClr val="7C60C6"/>
      </a:accent4>
      <a:accent5>
        <a:srgbClr val="C9492C"/>
      </a:accent5>
      <a:accent6>
        <a:srgbClr val="D58C2E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3E4F19A7-A959-40BB-972C-4880BAF8EB0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47</TotalTime>
  <Words>252</Words>
  <Application>Microsoft Office PowerPoint</Application>
  <PresentationFormat>Widescreen</PresentationFormat>
  <Paragraphs>43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3" baseType="lpstr">
      <vt:lpstr>Calibri</vt:lpstr>
      <vt:lpstr>Arial</vt:lpstr>
      <vt:lpstr>Calibri Light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201. Precious Saviour</dc:title>
  <dc:creator>E. Langley Smith</dc:creator>
  <cp:lastModifiedBy>Narelle Wheaton</cp:lastModifiedBy>
  <cp:revision>6</cp:revision>
  <dcterms:created xsi:type="dcterms:W3CDTF">2001-06-02T11:44:08Z</dcterms:created>
  <dcterms:modified xsi:type="dcterms:W3CDTF">2023-08-14T07:30:24Z</dcterms:modified>
</cp:coreProperties>
</file>