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>
      <p:cViewPr varScale="1">
        <p:scale>
          <a:sx n="59" d="100"/>
          <a:sy n="59" d="100"/>
        </p:scale>
        <p:origin x="868" y="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DD39E-204F-9702-21CE-A149BCC66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9A530-F688-49C0-8A08-FB5A935EE52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88D80-F036-ABB8-01CB-5AA82836D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26DBE8-3026-3069-BE26-19D928127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E6748-E08B-409E-86A0-E1B018A857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31685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F1DDC-0EFF-2D37-061E-468010677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44B9B-65C6-435A-B564-D0CD15A2B11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8FBF4B-F1DB-930C-3ED1-436389404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9A9C5-B1BA-8F0F-217C-177AD62D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AC343-4B22-4068-9A74-30EBB555FA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3607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96656-8B49-A177-9BA5-94C4DCD2B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B66C4-BEA8-445C-AE57-33536D0D7AA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A4E75C-B282-AFE6-A1FA-58075E97F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F4437-FFEA-FB7B-726F-222018F39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A813F-3F3B-4928-AA4E-1119C75D63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4877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D6956-635B-C17A-0FD5-FCD01EA35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61B82-2128-4B98-AA71-83BD4869C28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85CCB-AEE0-EE4F-D3B6-5205ADC6F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75EAE-CAA0-9903-B848-883E4A6C0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336AA-F884-4FC1-813C-0F9AC5001F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335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2807F-AB92-4D0C-8D49-24DCD2A01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B3A89-5E0A-4617-B233-372D75410AC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3083A-E7F4-2AC5-0DA5-8ECAB93A1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EED6E-9B07-9AAF-9BCE-0B92F6374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EF292-0DFA-40FE-ABFD-7A327213B2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789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3FB1F85-9D67-57EB-FFA6-EFD926DA9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C09C0-048E-4A27-9B33-29AC2FF83DAC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C64638-AD6D-4ACC-283C-6540F9D04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BF41FB-4886-2833-0B0F-E7F957B38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7377A-B58E-4E5E-9942-9FB1EE1D57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3070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A0D2F7E-690E-C90B-7125-97AF89893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98C42-5D62-42C3-8B6F-10816284CDD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6617476-6403-EA66-BB56-26FBBA148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C5180D1-E5DC-17B2-EDCA-3072D85C6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106F3-E282-45FB-83BF-C0A38453B3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783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9E89205-270A-485A-2ECB-44766DD76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C6E0F-54F3-4A22-9362-EBEF48B55D7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6B0E18-04BC-6872-44FB-B9554ABA0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32C1C9-3B8D-A9E7-3D01-AD9E8459F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4CC56-FDF8-49B1-A1F4-D239001108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795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9A4111-48CB-B63C-2128-5699D2B55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449C0-CEF0-4C63-8556-88AB39FE28B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DB192D3-4172-573A-0B0E-E556AA0A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C8AE6A-08B3-861F-8EC4-D73E5291A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0521-1596-44F4-922D-AEC3D94D59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8059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BD613A-E67C-E9EA-6503-CFBB7A744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E6E27-F1A7-4118-BA5C-E6A68489EA4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F72F5C-53DD-A038-9E93-AA6B7A89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858232-7FC6-8A93-FCE9-C331E5D8E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3637-77B2-4B4E-866E-E8C311A37E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9769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F0CFC0-DD45-9989-B420-33CAE7471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36681-96C0-4044-B36E-A161B244622E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EE5D6D-2BD3-5729-0DDF-3EA0AAEE6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EB1059-EA40-A5A8-B26B-77923A2D3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6AEBF-D0E1-4115-B30F-4E42CC024B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6551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5FA6D08-CFDA-2510-7388-0556C6AAB37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E38D3AF-F5D1-47A2-213A-3F16C0A5DB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7290D-81D6-36F8-F462-72A3E00AAE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10274B-0D2A-4C02-8C43-D544F0FCB02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50A0F0-CFE8-3638-FF42-E6EF69370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65D54-600C-BB7D-7549-1CE019D9B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A55CF2D-3398-46FE-B788-F0ACA4EBF1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98B390A-5C5D-9CD1-E91E-420E31813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78513"/>
            <a:ext cx="4572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510214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Paul Armstrong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1984 Restoration Music, Ltd.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7FE8512-0FE1-AF91-2A41-03218D411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76250"/>
            <a:ext cx="8534400" cy="5689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Spirit of the living God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Fall afresh on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Spirit of the living God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Fall afresh on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Fill me anew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Fill me anew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Spirit of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Fall afresh on me</a:t>
            </a:r>
          </a:p>
          <a:p>
            <a:pPr eaLnBrk="1" hangingPunct="1">
              <a:defRPr/>
            </a:pPr>
            <a:endParaRPr lang="en-A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77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3</cp:revision>
  <dcterms:created xsi:type="dcterms:W3CDTF">2016-01-19T05:28:57Z</dcterms:created>
  <dcterms:modified xsi:type="dcterms:W3CDTF">2023-08-15T01:54:42Z</dcterms:modified>
</cp:coreProperties>
</file>