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3BE7AF5B-4FF1-4FC3-884D-2325449E30D2}"/>
    <pc:docChg chg="modSld">
      <pc:chgData name="Narelle Wheaton" userId="6e1b2b30-480e-4f91-806b-6735d5b9e446" providerId="ADAL" clId="{3BE7AF5B-4FF1-4FC3-884D-2325449E30D2}" dt="2023-08-15T07:21:49.042" v="20" actId="404"/>
      <pc:docMkLst>
        <pc:docMk/>
      </pc:docMkLst>
      <pc:sldChg chg="modSp mod">
        <pc:chgData name="Narelle Wheaton" userId="6e1b2b30-480e-4f91-806b-6735d5b9e446" providerId="ADAL" clId="{3BE7AF5B-4FF1-4FC3-884D-2325449E30D2}" dt="2023-08-15T07:21:22.229" v="14" actId="1076"/>
        <pc:sldMkLst>
          <pc:docMk/>
          <pc:sldMk cId="4164965976" sldId="256"/>
        </pc:sldMkLst>
        <pc:spChg chg="mod">
          <ac:chgData name="Narelle Wheaton" userId="6e1b2b30-480e-4f91-806b-6735d5b9e446" providerId="ADAL" clId="{3BE7AF5B-4FF1-4FC3-884D-2325449E30D2}" dt="2023-08-15T07:21:22.229" v="14" actId="1076"/>
          <ac:spMkLst>
            <pc:docMk/>
            <pc:sldMk cId="4164965976" sldId="256"/>
            <ac:spMk id="3" creationId="{5A65B135-9269-40DA-BC7C-FB6F81555B66}"/>
          </ac:spMkLst>
        </pc:spChg>
      </pc:sldChg>
      <pc:sldChg chg="modSp mod">
        <pc:chgData name="Narelle Wheaton" userId="6e1b2b30-480e-4f91-806b-6735d5b9e446" providerId="ADAL" clId="{3BE7AF5B-4FF1-4FC3-884D-2325449E30D2}" dt="2023-08-15T07:21:28.888" v="16" actId="1076"/>
        <pc:sldMkLst>
          <pc:docMk/>
          <pc:sldMk cId="2634326677" sldId="257"/>
        </pc:sldMkLst>
        <pc:spChg chg="mod">
          <ac:chgData name="Narelle Wheaton" userId="6e1b2b30-480e-4f91-806b-6735d5b9e446" providerId="ADAL" clId="{3BE7AF5B-4FF1-4FC3-884D-2325449E30D2}" dt="2023-08-15T07:21:28.888" v="16" actId="1076"/>
          <ac:spMkLst>
            <pc:docMk/>
            <pc:sldMk cId="2634326677" sldId="257"/>
            <ac:spMk id="3" creationId="{5A65B135-9269-40DA-BC7C-FB6F81555B66}"/>
          </ac:spMkLst>
        </pc:spChg>
      </pc:sldChg>
      <pc:sldChg chg="modSp mod">
        <pc:chgData name="Narelle Wheaton" userId="6e1b2b30-480e-4f91-806b-6735d5b9e446" providerId="ADAL" clId="{3BE7AF5B-4FF1-4FC3-884D-2325449E30D2}" dt="2023-08-15T07:21:36.081" v="18" actId="404"/>
        <pc:sldMkLst>
          <pc:docMk/>
          <pc:sldMk cId="3802658573" sldId="258"/>
        </pc:sldMkLst>
        <pc:spChg chg="mod">
          <ac:chgData name="Narelle Wheaton" userId="6e1b2b30-480e-4f91-806b-6735d5b9e446" providerId="ADAL" clId="{3BE7AF5B-4FF1-4FC3-884D-2325449E30D2}" dt="2023-08-15T07:21:36.081" v="18" actId="404"/>
          <ac:spMkLst>
            <pc:docMk/>
            <pc:sldMk cId="3802658573" sldId="258"/>
            <ac:spMk id="3" creationId="{5A65B135-9269-40DA-BC7C-FB6F81555B66}"/>
          </ac:spMkLst>
        </pc:spChg>
      </pc:sldChg>
      <pc:sldChg chg="modSp mod">
        <pc:chgData name="Narelle Wheaton" userId="6e1b2b30-480e-4f91-806b-6735d5b9e446" providerId="ADAL" clId="{3BE7AF5B-4FF1-4FC3-884D-2325449E30D2}" dt="2023-08-15T07:21:49.042" v="20" actId="404"/>
        <pc:sldMkLst>
          <pc:docMk/>
          <pc:sldMk cId="551444462" sldId="259"/>
        </pc:sldMkLst>
        <pc:spChg chg="mod">
          <ac:chgData name="Narelle Wheaton" userId="6e1b2b30-480e-4f91-806b-6735d5b9e446" providerId="ADAL" clId="{3BE7AF5B-4FF1-4FC3-884D-2325449E30D2}" dt="2023-08-15T07:21:49.042" v="20" actId="404"/>
          <ac:spMkLst>
            <pc:docMk/>
            <pc:sldMk cId="551444462" sldId="259"/>
            <ac:spMk id="3" creationId="{5A65B135-9269-40DA-BC7C-FB6F81555B6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3417D-C97A-4C17-A26A-C893CBB89F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AE1B00-7664-4534-988F-C408C5FEFC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6B645D-FEAE-4F85-937D-87031D9F3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AD99F-1039-4E0C-8733-4C88EBD074EC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FFF0CD-D3DD-4919-8A71-DEF7CD3C7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C92B4-2B8B-497B-9792-3AA269174F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87867-2DB1-4353-86E4-3FD11B44158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88634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E2EF0E-4936-4C19-837C-51BDF86E7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5E00C7-7C25-48AC-8FE9-E47F09E477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10822E-4CDD-4F0D-BF0B-433F7A14C2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AD99F-1039-4E0C-8733-4C88EBD074EC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73E6DB-ABB6-4034-9AAC-D711E0813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C6B256-0E23-4309-98E7-F7F07780A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87867-2DB1-4353-86E4-3FD11B44158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42276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94DF558-C4DA-4B90-B687-29F290A374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A9685F-F0E9-4353-8C07-CBCB2C04C3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83DC84-5B77-4CA8-A632-975326DEC7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AD99F-1039-4E0C-8733-4C88EBD074EC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356240-48FD-474A-A7D8-EA3D07BF3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1903F1-1C00-41E9-B594-78190345A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87867-2DB1-4353-86E4-3FD11B44158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405446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287198-E2AF-428C-AF74-67D80E522C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845FA1-7CCC-4571-B55F-5BDA4B5E02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A47B9B-6F0E-458E-80EE-B5A38660CE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AD99F-1039-4E0C-8733-4C88EBD074EC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D75BE4-2E24-40C8-A43A-043C65828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81258E-4709-44D6-9D73-4A8F3201B1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87867-2DB1-4353-86E4-3FD11B44158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571349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9A5FAD-1B1F-41FF-8346-966DFE47C7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A2D0A6-0BD6-487A-B92F-70675FC28A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FE0ADC-F37A-4103-89E3-BA7C9D9F8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AD99F-1039-4E0C-8733-4C88EBD074EC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53357A-FA6C-470E-8F50-AAAAEBF2D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841124-5683-4C2A-840A-489A6ADA0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87867-2DB1-4353-86E4-3FD11B44158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308967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617AD7-C8E6-49D9-802E-61DE1D059E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1D0365-272C-48CA-AA51-D359B850CF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1687EA4-23A9-47CA-9C13-A15F103E42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45AD92-6006-4705-B798-0BE44B4C0E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AD99F-1039-4E0C-8733-4C88EBD074EC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254179-F481-4EB6-8E6E-3C4948CBC3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925E10-E689-4856-8613-341E82AD4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87867-2DB1-4353-86E4-3FD11B44158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50719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60E94C-35E4-495F-997A-781F1DFB77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09A790-6745-4383-838C-BD47F61D41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037FAB-88FF-4939-9959-D1EC9AA8C1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115F37-A66C-44CC-9AA9-CDE3E5F7ED9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FDF7BFA-7239-4A82-B047-9761B2528FD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21F273C-6F87-4F40-AABC-4FAC486B6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AD99F-1039-4E0C-8733-4C88EBD074EC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119FF15-E1D4-4D8B-8C9D-7F93E4CC79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8B2143F-AF66-401A-8D03-90DED0757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87867-2DB1-4353-86E4-3FD11B44158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069312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30F108-23D4-4CF0-8792-B2DFD23F53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EB976FB-CB23-401E-B1E7-8AB56C42FF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AD99F-1039-4E0C-8733-4C88EBD074EC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9E130E-785E-4FEC-A214-414C22541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F3D928-3FAD-4B64-95E6-D4FA895C8B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87867-2DB1-4353-86E4-3FD11B44158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834714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F959328-02B8-456A-B0F1-F271F4D917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AD99F-1039-4E0C-8733-4C88EBD074EC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1D16945-CD2C-4AB7-88C7-2E3124A570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C943E4-CA5B-4972-9727-6B83A859D4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87867-2DB1-4353-86E4-3FD11B44158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06319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36B395-7291-4F35-B588-14D4A2D53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7069B9-667E-42BB-9FAD-5EC1113780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3DD0AC-8736-4EEB-9A07-6CCC876E91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2830AA-FC81-4AEF-AF56-DA400AE6F4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AD99F-1039-4E0C-8733-4C88EBD074EC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4EC0B8-50DB-41C1-B8F0-DA3386F596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46517B-8BC1-4444-8732-C23B9C386C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87867-2DB1-4353-86E4-3FD11B44158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0950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1A367C-0F08-4B30-89E4-F23B75972C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0F164CB-A238-4407-838E-255E0F3070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F24568-0B0B-41CA-833B-BAE23E21FE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77C01E-B39A-48FF-A5BA-57A7613DF9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AD99F-1039-4E0C-8733-4C88EBD074EC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F269D9-5B26-4529-BB80-4E3CD8F54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E485D0-28D5-4864-A6FF-69986059A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87867-2DB1-4353-86E4-3FD11B44158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80084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F1DB34E-7259-4B4F-A177-02658C3694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3E8DA5-FF7A-4CC0-AD69-1603626472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35D436-67D9-4C35-ACAD-4EEF47ABDC5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8AD99F-1039-4E0C-8733-4C88EBD074EC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42BA36-C987-4BCE-A024-A28B447F53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4980A2-28E8-4145-9CAD-83898E9186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987867-2DB1-4353-86E4-3FD11B44158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428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A65B135-9269-40DA-BC7C-FB6F81555B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56424"/>
            <a:ext cx="9144000" cy="3945152"/>
          </a:xfrm>
        </p:spPr>
        <p:txBody>
          <a:bodyPr>
            <a:normAutofit/>
          </a:bodyPr>
          <a:lstStyle/>
          <a:p>
            <a:r>
              <a:rPr lang="en-AU" sz="2000" dirty="0">
                <a:solidFill>
                  <a:schemeClr val="bg1"/>
                </a:solidFill>
              </a:rPr>
              <a:t>Verse 1</a:t>
            </a:r>
          </a:p>
          <a:p>
            <a:r>
              <a:rPr lang="en-AU" sz="4000" dirty="0">
                <a:solidFill>
                  <a:schemeClr val="bg1"/>
                </a:solidFill>
              </a:rPr>
              <a:t>Lord I come before Your throne of grace</a:t>
            </a:r>
          </a:p>
          <a:p>
            <a:r>
              <a:rPr lang="en-AU" sz="4000" dirty="0">
                <a:solidFill>
                  <a:schemeClr val="bg1"/>
                </a:solidFill>
              </a:rPr>
              <a:t>I find rest in Your presence</a:t>
            </a:r>
          </a:p>
          <a:p>
            <a:r>
              <a:rPr lang="en-AU" sz="4000" dirty="0">
                <a:solidFill>
                  <a:schemeClr val="bg1"/>
                </a:solidFill>
              </a:rPr>
              <a:t>And fulness of joy in worship</a:t>
            </a:r>
          </a:p>
          <a:p>
            <a:r>
              <a:rPr lang="en-AU" sz="4000" dirty="0">
                <a:solidFill>
                  <a:schemeClr val="bg1"/>
                </a:solidFill>
              </a:rPr>
              <a:t>And wonder I behold Your face</a:t>
            </a:r>
          </a:p>
          <a:p>
            <a:r>
              <a:rPr lang="en-AU" sz="4000" dirty="0">
                <a:solidFill>
                  <a:schemeClr val="bg1"/>
                </a:solidFill>
              </a:rPr>
              <a:t>Singing what a faithful God have I</a:t>
            </a:r>
          </a:p>
        </p:txBody>
      </p:sp>
    </p:spTree>
    <p:extLst>
      <p:ext uri="{BB962C8B-B14F-4D97-AF65-F5344CB8AC3E}">
        <p14:creationId xmlns:p14="http://schemas.microsoft.com/office/powerpoint/2010/main" val="41649659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A65B135-9269-40DA-BC7C-FB6F81555B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52515"/>
            <a:ext cx="9144000" cy="3352969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Chorus</a:t>
            </a:r>
          </a:p>
          <a:p>
            <a:r>
              <a:rPr lang="en-AU" sz="4000" dirty="0">
                <a:solidFill>
                  <a:schemeClr val="bg1"/>
                </a:solidFill>
              </a:rPr>
              <a:t>What a faithful God have I</a:t>
            </a:r>
          </a:p>
          <a:p>
            <a:r>
              <a:rPr lang="en-AU" sz="4000" dirty="0">
                <a:solidFill>
                  <a:schemeClr val="bg1"/>
                </a:solidFill>
              </a:rPr>
              <a:t>What a faithful God</a:t>
            </a:r>
          </a:p>
          <a:p>
            <a:r>
              <a:rPr lang="en-AU" sz="4000" dirty="0">
                <a:solidFill>
                  <a:schemeClr val="bg1"/>
                </a:solidFill>
              </a:rPr>
              <a:t>What a faithful God have I</a:t>
            </a:r>
          </a:p>
          <a:p>
            <a:r>
              <a:rPr lang="en-AU" sz="4000" dirty="0">
                <a:solidFill>
                  <a:schemeClr val="bg1"/>
                </a:solidFill>
              </a:rPr>
              <a:t>Faithful in </a:t>
            </a:r>
            <a:r>
              <a:rPr lang="en-AU" sz="4000" dirty="0" err="1">
                <a:solidFill>
                  <a:schemeClr val="bg1"/>
                </a:solidFill>
              </a:rPr>
              <a:t>ev'ry</a:t>
            </a:r>
            <a:r>
              <a:rPr lang="en-AU" sz="4000" dirty="0">
                <a:solidFill>
                  <a:schemeClr val="bg1"/>
                </a:solidFill>
              </a:rPr>
              <a:t> way</a:t>
            </a:r>
          </a:p>
        </p:txBody>
      </p:sp>
    </p:spTree>
    <p:extLst>
      <p:ext uri="{BB962C8B-B14F-4D97-AF65-F5344CB8AC3E}">
        <p14:creationId xmlns:p14="http://schemas.microsoft.com/office/powerpoint/2010/main" val="26343266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A65B135-9269-40DA-BC7C-FB6F81555B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52861"/>
            <a:ext cx="9144000" cy="4352278"/>
          </a:xfrm>
        </p:spPr>
        <p:txBody>
          <a:bodyPr>
            <a:normAutofit/>
          </a:bodyPr>
          <a:lstStyle/>
          <a:p>
            <a:r>
              <a:rPr lang="en-AU" sz="2000" dirty="0">
                <a:solidFill>
                  <a:schemeClr val="bg1"/>
                </a:solidFill>
              </a:rPr>
              <a:t>Verse 2</a:t>
            </a:r>
          </a:p>
          <a:p>
            <a:r>
              <a:rPr lang="en-AU" sz="4000" dirty="0">
                <a:solidFill>
                  <a:schemeClr val="bg1"/>
                </a:solidFill>
              </a:rPr>
              <a:t>Lord of mercy You have heard my cry</a:t>
            </a:r>
          </a:p>
          <a:p>
            <a:r>
              <a:rPr lang="en-AU" sz="4000" dirty="0">
                <a:solidFill>
                  <a:schemeClr val="bg1"/>
                </a:solidFill>
              </a:rPr>
              <a:t>Through the storm You're the beacon</a:t>
            </a:r>
          </a:p>
          <a:p>
            <a:r>
              <a:rPr lang="en-AU" sz="4000" dirty="0">
                <a:solidFill>
                  <a:schemeClr val="bg1"/>
                </a:solidFill>
              </a:rPr>
              <a:t>My song in the night</a:t>
            </a:r>
          </a:p>
          <a:p>
            <a:r>
              <a:rPr lang="en-AU" sz="4000" dirty="0">
                <a:solidFill>
                  <a:schemeClr val="bg1"/>
                </a:solidFill>
              </a:rPr>
              <a:t>In the shelter of Your wings hear my heart's reply</a:t>
            </a:r>
          </a:p>
          <a:p>
            <a:r>
              <a:rPr lang="en-AU" sz="4000" dirty="0">
                <a:solidFill>
                  <a:schemeClr val="bg1"/>
                </a:solidFill>
              </a:rPr>
              <a:t>Singing what a faithful God have I</a:t>
            </a:r>
          </a:p>
        </p:txBody>
      </p:sp>
    </p:spTree>
    <p:extLst>
      <p:ext uri="{BB962C8B-B14F-4D97-AF65-F5344CB8AC3E}">
        <p14:creationId xmlns:p14="http://schemas.microsoft.com/office/powerpoint/2010/main" val="38026585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A65B135-9269-40DA-BC7C-FB6F81555B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4918" y="1189354"/>
            <a:ext cx="9880846" cy="4270159"/>
          </a:xfrm>
        </p:spPr>
        <p:txBody>
          <a:bodyPr>
            <a:normAutofit/>
          </a:bodyPr>
          <a:lstStyle/>
          <a:p>
            <a:r>
              <a:rPr lang="en-AU" sz="2000" dirty="0">
                <a:solidFill>
                  <a:schemeClr val="bg1"/>
                </a:solidFill>
              </a:rPr>
              <a:t>Verse 3</a:t>
            </a:r>
          </a:p>
          <a:p>
            <a:r>
              <a:rPr lang="en-AU" sz="4000" dirty="0">
                <a:solidFill>
                  <a:schemeClr val="bg1"/>
                </a:solidFill>
              </a:rPr>
              <a:t>Lord all </a:t>
            </a:r>
            <a:r>
              <a:rPr lang="en-AU" sz="4000" dirty="0" err="1">
                <a:solidFill>
                  <a:schemeClr val="bg1"/>
                </a:solidFill>
              </a:rPr>
              <a:t>sov'reign</a:t>
            </a:r>
            <a:r>
              <a:rPr lang="en-AU" sz="4000" dirty="0">
                <a:solidFill>
                  <a:schemeClr val="bg1"/>
                </a:solidFill>
              </a:rPr>
              <a:t> granting peace from </a:t>
            </a:r>
            <a:r>
              <a:rPr lang="en-AU" sz="4000" dirty="0" err="1">
                <a:solidFill>
                  <a:schemeClr val="bg1"/>
                </a:solidFill>
              </a:rPr>
              <a:t>heav'n</a:t>
            </a:r>
            <a:endParaRPr lang="en-AU" sz="4000" dirty="0">
              <a:solidFill>
                <a:schemeClr val="bg1"/>
              </a:solidFill>
            </a:endParaRPr>
          </a:p>
          <a:p>
            <a:r>
              <a:rPr lang="en-AU" sz="4000" dirty="0">
                <a:solidFill>
                  <a:schemeClr val="bg1"/>
                </a:solidFill>
              </a:rPr>
              <a:t>Let me comfort those who suffer</a:t>
            </a:r>
          </a:p>
          <a:p>
            <a:r>
              <a:rPr lang="en-AU" sz="4000" dirty="0">
                <a:solidFill>
                  <a:schemeClr val="bg1"/>
                </a:solidFill>
              </a:rPr>
              <a:t>With the comfort You have </a:t>
            </a:r>
            <a:r>
              <a:rPr lang="en-AU" sz="4000" dirty="0" err="1">
                <a:solidFill>
                  <a:schemeClr val="bg1"/>
                </a:solidFill>
              </a:rPr>
              <a:t>giv'n</a:t>
            </a:r>
            <a:endParaRPr lang="en-AU" sz="4000" dirty="0">
              <a:solidFill>
                <a:schemeClr val="bg1"/>
              </a:solidFill>
            </a:endParaRPr>
          </a:p>
          <a:p>
            <a:r>
              <a:rPr lang="en-AU" sz="4000" dirty="0">
                <a:solidFill>
                  <a:schemeClr val="bg1"/>
                </a:solidFill>
              </a:rPr>
              <a:t>I will tell of Your great love for as long as I live</a:t>
            </a:r>
          </a:p>
          <a:p>
            <a:r>
              <a:rPr lang="en-AU" sz="4000" dirty="0">
                <a:solidFill>
                  <a:schemeClr val="bg1"/>
                </a:solidFill>
              </a:rPr>
              <a:t>Singing what a faithful God have I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137BADE-E334-41EC-BEA4-A0F4D292A2E3}"/>
              </a:ext>
            </a:extLst>
          </p:cNvPr>
          <p:cNvSpPr/>
          <p:nvPr/>
        </p:nvSpPr>
        <p:spPr>
          <a:xfrm>
            <a:off x="229341" y="5698075"/>
            <a:ext cx="6096000" cy="9387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100" b="0" i="0" dirty="0">
                <a:solidFill>
                  <a:schemeClr val="bg1"/>
                </a:solidFill>
                <a:effectLst/>
                <a:latin typeface="akagi_probook"/>
              </a:rPr>
              <a:t>CCLI Song # 605095</a:t>
            </a:r>
          </a:p>
          <a:p>
            <a:r>
              <a:rPr lang="en-AU" sz="1100" b="0" i="0" dirty="0">
                <a:solidFill>
                  <a:schemeClr val="bg1"/>
                </a:solidFill>
                <a:effectLst/>
                <a:latin typeface="akagi_probook"/>
              </a:rPr>
              <a:t>Dawn Critchley | Robert Critchley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100" b="0" i="0" dirty="0">
                <a:solidFill>
                  <a:schemeClr val="bg1"/>
                </a:solidFill>
                <a:effectLst/>
                <a:latin typeface="akagi_probook"/>
              </a:rPr>
              <a:t>© 1989 Thankyou Music (Admin. by SHOUT! Music Publishing Australia)</a:t>
            </a:r>
          </a:p>
          <a:p>
            <a:r>
              <a:rPr lang="en-AU" sz="11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1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1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1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1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1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1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100" b="0" i="0" dirty="0">
                <a:solidFill>
                  <a:schemeClr val="bg1"/>
                </a:solidFill>
                <a:effectLst/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5514444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181</Words>
  <Application>Microsoft Office PowerPoint</Application>
  <PresentationFormat>Widescreen</PresentationFormat>
  <Paragraphs>28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2022-01-11T01:15:15Z</dcterms:created>
  <dcterms:modified xsi:type="dcterms:W3CDTF">2023-08-15T07:21:56Z</dcterms:modified>
</cp:coreProperties>
</file>