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7"/>
  </p:handoutMasterIdLst>
  <p:sldIdLst>
    <p:sldId id="256" r:id="rId2"/>
    <p:sldId id="257" r:id="rId3"/>
    <p:sldId id="261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>
            <a:extLst>
              <a:ext uri="{FF2B5EF4-FFF2-40B4-BE49-F238E27FC236}">
                <a16:creationId xmlns:a16="http://schemas.microsoft.com/office/drawing/2014/main" id="{200F195A-C141-D085-CF73-67FC26D8EF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0243" name="Rectangle 1027">
            <a:extLst>
              <a:ext uri="{FF2B5EF4-FFF2-40B4-BE49-F238E27FC236}">
                <a16:creationId xmlns:a16="http://schemas.microsoft.com/office/drawing/2014/main" id="{1882D4D8-5AF8-0189-0321-664741C24C4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0244" name="Rectangle 1028">
            <a:extLst>
              <a:ext uri="{FF2B5EF4-FFF2-40B4-BE49-F238E27FC236}">
                <a16:creationId xmlns:a16="http://schemas.microsoft.com/office/drawing/2014/main" id="{1DA01971-C655-2F8A-2279-29AA9CD362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0245" name="Rectangle 1029">
            <a:extLst>
              <a:ext uri="{FF2B5EF4-FFF2-40B4-BE49-F238E27FC236}">
                <a16:creationId xmlns:a16="http://schemas.microsoft.com/office/drawing/2014/main" id="{62D36C08-C134-A7F0-E401-6D35A0318B3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542A3E-871C-4865-B4F6-94BE777C4D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97667-0B65-C2A6-6D39-368DD264C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EA0D3-1F83-21F7-C824-978ABF6A4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39E90-CD72-9FC5-2283-E7C1F0E7B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88F0E-C0D7-4C87-95A4-D0DA8CEDFE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600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0E6D5-F5EE-94DD-3E43-9CF224947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5F2A2-435C-9A58-9CFD-F0F2CE8A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26F74-EE7B-3AE4-2EA8-F66C93494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90D84-297C-4A63-994F-B49A6B0CA0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76135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0B1DD-8745-9C59-3820-E91583F7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1D0C0-FB26-A98C-17F2-3B8698A6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83ADE-90AC-36AD-3E61-2CCB96005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27AAA-4F14-400D-A6C7-0ADCCD53CA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904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A8216-6A66-38CD-E22C-34484EA82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B2E8C-D11A-FDBF-1750-F8EAB573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6211D-E130-BC7C-15E6-16B96648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9F07D-9146-4657-A0D1-FD69287B83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288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BA739-E005-6BB8-01BF-24D82F6DB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89222-BB81-8EF1-8D71-CBC53AD14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7498-F0DC-D208-BFDB-706AEF80E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A09C0-97A6-4400-ACE7-CED355AE81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3774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98C2C9D-0191-EFDB-A98D-83EAFF4E5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1CE761-DFA8-1C65-6D02-666E7031B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80972C-CD69-1DCC-FC43-35B50AD93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D01F4-8B34-42D1-9EBB-4DE2FADCD8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739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18A87D-469E-8A80-0457-5FE7DE7F4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B3B12B-1151-F658-900A-79A7DEF0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22DBDBC-4690-B455-C7CC-5ED2A6155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0B9F-858E-4661-8A4D-D177EA0D37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319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41173D-4709-FFEA-490E-45C4AA91C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6E8F82-3831-EE1D-310E-DFC823E50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272DF6-6F72-DBC4-4D02-5316DF36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D651E-D0DE-4135-A8FF-90CA6514BE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324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28E5C2-0979-12CE-7FC3-DF2C94CC5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949A6B-D396-3763-39DB-5FA1E6AE0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67E99C-1300-5C7A-2420-D4A8B640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A6F50-12F0-4D7D-B336-E59D5B9D70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213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11C5FC-847F-C6C7-2116-44DD4B43A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E3E454-4C28-15C4-006E-9A28DA451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723584-7492-3FE2-199F-8E85301C9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9B057-C3B7-47C5-BF8D-ABE172A28E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945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18527E-C2E3-14C0-128B-2973E9D2F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B20814-F06A-EEEC-DAFF-EF9645BD9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A9390A-5815-D70F-55EE-AD993B467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E31F4-811D-4A01-8B58-7FB1B431B5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55531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666327A-E3B3-C891-AB10-1E168FA968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7217F9C-8B5F-C50A-0314-5A7F0CC79E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F1CF2-F0FE-D09D-9B79-8A10806E93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29AF9-93A1-64DF-0965-17E9A78A2E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FF5C7-B9B6-E7CB-1FEF-19BF36C1FF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39124D-2223-4EC1-8546-3CF8F54873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1F82EE7-7B9A-11B8-AF66-DEF1A7A25E3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333375"/>
            <a:ext cx="10658475" cy="629602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Teach me to dance to the beat of your heart,</a:t>
            </a:r>
          </a:p>
          <a:p>
            <a:r>
              <a:rPr lang="en-AU" altLang="en-US" sz="4000" dirty="0"/>
              <a:t>Teach me to move in the power of your Spirit.</a:t>
            </a:r>
          </a:p>
          <a:p>
            <a:r>
              <a:rPr lang="en-AU" altLang="en-US" sz="4000" dirty="0"/>
              <a:t>Teach me to walk in the light of your presence,</a:t>
            </a:r>
          </a:p>
          <a:p>
            <a:r>
              <a:rPr lang="en-AU" altLang="en-US" sz="4000" dirty="0"/>
              <a:t>Teach me to dance to the beat of your heart.</a:t>
            </a:r>
          </a:p>
          <a:p>
            <a:r>
              <a:rPr lang="en-AU" altLang="en-US" sz="4000" dirty="0"/>
              <a:t>Teach me to love with your heart of compassion, </a:t>
            </a:r>
          </a:p>
          <a:p>
            <a:r>
              <a:rPr lang="en-AU" altLang="en-US" sz="4000" dirty="0"/>
              <a:t>Teach me to trust in the word of your promise.</a:t>
            </a:r>
          </a:p>
          <a:p>
            <a:r>
              <a:rPr lang="en-AU" altLang="en-US" sz="4000" dirty="0"/>
              <a:t>Teach me to hope in the day of your coming,</a:t>
            </a:r>
          </a:p>
          <a:p>
            <a:r>
              <a:rPr lang="en-AU" altLang="en-US" sz="4000" dirty="0"/>
              <a:t>Teach me to dance to the beat of your heart.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FDADDD0-6625-EF3D-5B63-A24C1BEF4F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908050"/>
            <a:ext cx="9937750" cy="4495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You wrote the rhythm of life,</a:t>
            </a:r>
          </a:p>
          <a:p>
            <a:pPr algn="ctr">
              <a:buFontTx/>
              <a:buNone/>
            </a:pPr>
            <a:r>
              <a:rPr lang="en-AU" altLang="en-US" sz="4000" dirty="0"/>
              <a:t>Created heaven and earth,</a:t>
            </a:r>
          </a:p>
          <a:p>
            <a:pPr algn="ctr">
              <a:buFontTx/>
              <a:buNone/>
            </a:pPr>
            <a:r>
              <a:rPr lang="en-AU" altLang="en-US" sz="4000" dirty="0"/>
              <a:t>In you is joy without measure.</a:t>
            </a:r>
          </a:p>
          <a:p>
            <a:pPr algn="ctr">
              <a:buFontTx/>
              <a:buNone/>
            </a:pPr>
            <a:r>
              <a:rPr lang="en-AU" altLang="en-US" sz="4000" dirty="0"/>
              <a:t>So like a child in your sight, </a:t>
            </a:r>
          </a:p>
          <a:p>
            <a:pPr algn="ctr">
              <a:buFontTx/>
              <a:buNone/>
            </a:pPr>
            <a:r>
              <a:rPr lang="en-AU" altLang="en-US" sz="4000" dirty="0"/>
              <a:t>I dance to see your delight</a:t>
            </a:r>
          </a:p>
          <a:p>
            <a:pPr algn="ctr">
              <a:buFontTx/>
              <a:buNone/>
            </a:pPr>
            <a:r>
              <a:rPr lang="en-AU" altLang="en-US" sz="4000" dirty="0"/>
              <a:t>For I was made for your pleasure, pleasure.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CE49FC97-1B9B-166E-B83D-D021581224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333375"/>
            <a:ext cx="10658475" cy="6296025"/>
          </a:xfrm>
        </p:spPr>
        <p:txBody>
          <a:bodyPr/>
          <a:lstStyle/>
          <a:p>
            <a:r>
              <a:rPr lang="en-AU" altLang="en-US" sz="4000"/>
              <a:t>Teach me to dance to the beat of your heart,</a:t>
            </a:r>
          </a:p>
          <a:p>
            <a:r>
              <a:rPr lang="en-AU" altLang="en-US" sz="4000"/>
              <a:t>Teach me to move in the power of your Spirit.</a:t>
            </a:r>
          </a:p>
          <a:p>
            <a:r>
              <a:rPr lang="en-AU" altLang="en-US" sz="4000"/>
              <a:t>Teach me to walk in the light of your presence,</a:t>
            </a:r>
          </a:p>
          <a:p>
            <a:r>
              <a:rPr lang="en-AU" altLang="en-US" sz="4000"/>
              <a:t>Teach me to dance to the beat of your heart.</a:t>
            </a:r>
          </a:p>
          <a:p>
            <a:r>
              <a:rPr lang="en-AU" altLang="en-US" sz="4000"/>
              <a:t>Teach me to love with your heart of compassion, </a:t>
            </a:r>
          </a:p>
          <a:p>
            <a:r>
              <a:rPr lang="en-AU" altLang="en-US" sz="4000"/>
              <a:t>Teach me to trust in the word of your promise.</a:t>
            </a:r>
          </a:p>
          <a:p>
            <a:r>
              <a:rPr lang="en-AU" altLang="en-US" sz="4000"/>
              <a:t>Teach me to hope in the day of your coming,</a:t>
            </a:r>
          </a:p>
          <a:p>
            <a:r>
              <a:rPr lang="en-AU" altLang="en-US" sz="4000"/>
              <a:t>Teach me to dance to the beat of your heart.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F79D83F-E512-5AE7-A4E6-5B824D120B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620713"/>
            <a:ext cx="10080625" cy="51117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/>
              <a:t>Let all my movements express</a:t>
            </a:r>
          </a:p>
          <a:p>
            <a:pPr algn="ctr">
              <a:buFontTx/>
              <a:buNone/>
            </a:pPr>
            <a:r>
              <a:rPr lang="en-AU" altLang="en-US" sz="4000" dirty="0"/>
              <a:t>A heart that loves to say “yes”,</a:t>
            </a:r>
          </a:p>
          <a:p>
            <a:pPr algn="ctr">
              <a:buFontTx/>
              <a:buNone/>
            </a:pPr>
            <a:r>
              <a:rPr lang="en-AU" altLang="en-US" sz="4000" dirty="0"/>
              <a:t>A will that leaps to obey you.</a:t>
            </a:r>
          </a:p>
          <a:p>
            <a:pPr algn="ctr">
              <a:buFontTx/>
              <a:buNone/>
            </a:pPr>
            <a:r>
              <a:rPr lang="en-AU" altLang="en-US" sz="4000" dirty="0"/>
              <a:t>Let all my energy blaze</a:t>
            </a:r>
          </a:p>
          <a:p>
            <a:pPr algn="ctr">
              <a:buFontTx/>
              <a:buNone/>
            </a:pPr>
            <a:r>
              <a:rPr lang="en-AU" altLang="en-US" sz="4000" dirty="0"/>
              <a:t>To see the joy in your face,</a:t>
            </a:r>
          </a:p>
          <a:p>
            <a:pPr algn="ctr">
              <a:buFontTx/>
              <a:buNone/>
            </a:pPr>
            <a:r>
              <a:rPr lang="en-AU" altLang="en-US" sz="4000" dirty="0"/>
              <a:t>Let my whole being praise you, praise you.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697EDB6-F429-9CE4-1647-2C5F35CA0B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333375"/>
            <a:ext cx="10658475" cy="6296025"/>
          </a:xfrm>
        </p:spPr>
        <p:txBody>
          <a:bodyPr/>
          <a:lstStyle/>
          <a:p>
            <a:r>
              <a:rPr lang="en-AU" altLang="en-US" sz="4000"/>
              <a:t>Teach me to dance to the beat of your heart,</a:t>
            </a:r>
          </a:p>
          <a:p>
            <a:r>
              <a:rPr lang="en-AU" altLang="en-US" sz="4000"/>
              <a:t>Teach me to move in the power of your Spirit.</a:t>
            </a:r>
          </a:p>
          <a:p>
            <a:r>
              <a:rPr lang="en-AU" altLang="en-US" sz="4000"/>
              <a:t>Teach me to walk in the light of your presence,</a:t>
            </a:r>
          </a:p>
          <a:p>
            <a:r>
              <a:rPr lang="en-AU" altLang="en-US" sz="4000"/>
              <a:t>Teach me to dance to the beat of your heart.</a:t>
            </a:r>
          </a:p>
          <a:p>
            <a:r>
              <a:rPr lang="en-AU" altLang="en-US" sz="4000"/>
              <a:t>Teach me to love with your heart of compassion, </a:t>
            </a:r>
          </a:p>
          <a:p>
            <a:r>
              <a:rPr lang="en-AU" altLang="en-US" sz="4000"/>
              <a:t>Teach me to trust in the word of your promise.</a:t>
            </a:r>
          </a:p>
          <a:p>
            <a:r>
              <a:rPr lang="en-AU" altLang="en-US" sz="4000"/>
              <a:t>Teach me to hope in the day of your coming,</a:t>
            </a:r>
          </a:p>
          <a:p>
            <a:r>
              <a:rPr lang="en-AU" altLang="en-US" sz="4000"/>
              <a:t>Teach me to dance to the beat of your heart.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310B93A-9394-37DA-EE32-4849013F2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877272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1042097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Graham Kendrick | Steve Thompson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1993 Make Way Music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402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P/W TEACH ME TO DANCE    Graham Kendrick &amp; Stephen Thompson</dc:title>
  <dc:creator>The Salvation Army</dc:creator>
  <cp:lastModifiedBy>Narelle Wheaton</cp:lastModifiedBy>
  <cp:revision>11</cp:revision>
  <dcterms:created xsi:type="dcterms:W3CDTF">2006-03-22T06:03:54Z</dcterms:created>
  <dcterms:modified xsi:type="dcterms:W3CDTF">2023-08-15T07:55:39Z</dcterms:modified>
</cp:coreProperties>
</file>