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5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1" r:id="rId3"/>
    <p:sldId id="257" r:id="rId4"/>
    <p:sldId id="270" r:id="rId5"/>
    <p:sldId id="258" r:id="rId6"/>
    <p:sldId id="271" r:id="rId7"/>
    <p:sldId id="259" r:id="rId8"/>
    <p:sldId id="272" r:id="rId9"/>
    <p:sldId id="260" r:id="rId10"/>
    <p:sldId id="273" r:id="rId11"/>
  </p:sldIdLst>
  <p:sldSz cx="12192000" cy="6858000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250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43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AB6D1102-3E27-2569-50DF-76A3A761A955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A21C550F-97F5-FC0B-4719-8AF65137451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15B620C-3E3C-1B56-5C32-6E80828C2E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8BE49198-1D24-33EA-B99D-CA188E03CC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US" altLang="en-US" sz="1200"/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6D92E098-4928-C966-9285-036D422FC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07303AB-FD9F-0322-C0B0-FE1766E668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027FB31-6FE9-117B-0C61-CFA79583619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6F05C590-28D0-A0A2-BCFA-1F3FE7755C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D230CCA5-E4B7-FAC0-ECA5-EA5BE0624F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9DA5957F-E066-0326-C269-5DF180F14C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US" altLang="en-US" sz="1200"/>
              <a:t>2</a:t>
            </a:r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238222B7-F54E-E74B-8479-7A01A0F4CE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6E543335-BCF1-F915-B614-F70F1341AA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7174" name="Rectangle 6">
            <a:extLst>
              <a:ext uri="{FF2B5EF4-FFF2-40B4-BE49-F238E27FC236}">
                <a16:creationId xmlns:a16="http://schemas.microsoft.com/office/drawing/2014/main" id="{E4B03626-9B91-8AA6-F937-623A25730B9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175" name="Rectangle 7">
            <a:extLst>
              <a:ext uri="{FF2B5EF4-FFF2-40B4-BE49-F238E27FC236}">
                <a16:creationId xmlns:a16="http://schemas.microsoft.com/office/drawing/2014/main" id="{5812BB37-A245-45E1-35EF-4426CB7DB0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C90C8B55-A61C-1099-CA32-162C625744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675F55EE-974B-65FC-44EA-53AE7A644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US" altLang="en-US" sz="1200"/>
              <a:t>3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82B9A85D-37D6-431E-ECF4-B39FC595C3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D12C994D-00F9-21B1-CBA0-D621FE20FE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0629140E-378E-B021-8E04-63D0B3EF8AF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FB5850F4-C32F-B21A-37C9-4389383F8E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3B3E8D3E-EA06-5F52-18CA-E1E4ED91A8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272B6654-C72C-09D8-74EC-41D7FCE643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US" altLang="en-US" sz="1200"/>
              <a:t>4</a:t>
            </a:r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39BCCE0D-B925-B7F3-DD32-91552461B5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3317" name="Rectangle 5">
            <a:extLst>
              <a:ext uri="{FF2B5EF4-FFF2-40B4-BE49-F238E27FC236}">
                <a16:creationId xmlns:a16="http://schemas.microsoft.com/office/drawing/2014/main" id="{01ADBD97-69D6-6284-A2C1-2FD09A6B59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3318" name="Rectangle 6">
            <a:extLst>
              <a:ext uri="{FF2B5EF4-FFF2-40B4-BE49-F238E27FC236}">
                <a16:creationId xmlns:a16="http://schemas.microsoft.com/office/drawing/2014/main" id="{FBA0D4B6-1501-8277-E798-F6461079951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3319" name="Rectangle 7">
            <a:extLst>
              <a:ext uri="{FF2B5EF4-FFF2-40B4-BE49-F238E27FC236}">
                <a16:creationId xmlns:a16="http://schemas.microsoft.com/office/drawing/2014/main" id="{AF5B10D2-6F53-838C-C66F-4BC8F4AD5A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7CB25839-256D-CF81-6D73-0AE1D54E4B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331B398E-82C0-1F0A-3E1E-B4701B68B4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US" altLang="en-US" sz="1200"/>
              <a:t>5</a:t>
            </a:r>
          </a:p>
        </p:txBody>
      </p:sp>
      <p:sp>
        <p:nvSpPr>
          <p:cNvPr id="16388" name="Rectangle 4">
            <a:extLst>
              <a:ext uri="{FF2B5EF4-FFF2-40B4-BE49-F238E27FC236}">
                <a16:creationId xmlns:a16="http://schemas.microsoft.com/office/drawing/2014/main" id="{93447300-2163-6885-AA6F-FA3007D8A4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6389" name="Rectangle 5">
            <a:extLst>
              <a:ext uri="{FF2B5EF4-FFF2-40B4-BE49-F238E27FC236}">
                <a16:creationId xmlns:a16="http://schemas.microsoft.com/office/drawing/2014/main" id="{055DD43F-8528-1777-BA4E-421DB02E31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6390" name="Rectangle 6">
            <a:extLst>
              <a:ext uri="{FF2B5EF4-FFF2-40B4-BE49-F238E27FC236}">
                <a16:creationId xmlns:a16="http://schemas.microsoft.com/office/drawing/2014/main" id="{F577945C-1A5A-711F-943D-2171477D897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>
            <a:extLst>
              <a:ext uri="{FF2B5EF4-FFF2-40B4-BE49-F238E27FC236}">
                <a16:creationId xmlns:a16="http://schemas.microsoft.com/office/drawing/2014/main" id="{00C34C5A-625E-D58B-C286-3F42C2EA0C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6DA629-1B58-84DD-DFFD-74215CAEB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260D17-CF0E-27D8-3551-D670BCEA0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8716AC-50EC-C97A-D3BE-D31A6EE44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F8DDF-1008-4CD6-8659-82F2BCFF36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500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1A5634-F397-3C14-8C87-4531F7581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A8326B-1B00-D024-EEE9-F4256D2E3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7E8931-8928-C8DC-56FD-969801B3A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D2671-122D-4CEC-A567-082708FFA4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0991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1629FA-4B7D-E476-23E0-E0AA6141B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503B68-74C1-FC8C-6C82-B0342E675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4B1B9-86A6-6A50-E79F-828F1D918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0DA1E-15DB-493F-9F3D-F384D16F85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6078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B95916-C3E6-CA8F-2F94-BA4377344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99B3EA-9676-4ED5-BD9F-64A12CA28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B34BDF-E3B2-048C-CCA7-09808A79DA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AC09B-197E-49BA-9097-6F49A6C3DF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559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254B43-9D9F-2915-9AA9-4A689E849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D3B68E-ADE6-EF46-7206-A9F1F0919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7B2936-FE48-D56F-9C1F-CC6A49419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C17E2-C6C9-420E-ACAB-6FAF441B3C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0770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D9253BA-F295-191A-18E2-7CEB23317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0D877E1-9ADB-9F8B-040B-8AF67E864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1E5F802-95FE-466D-AB2F-CF59973F2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BBE01-6CD7-48F4-9608-072759D6EF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1417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80C0202-C922-DBD6-D07D-26E2E9E46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67DB3AE-6CEB-B829-EFA1-97191883E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20E2CAE-07D1-DAC7-423B-D527B688F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9F946-B667-4D6C-B30E-10E14C44E4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0997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A79C7BD-0A9A-E638-F76A-7B7F4E679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982AD05-3225-3E7E-6650-71240B495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C4E4BB0-BAEB-BB81-9677-6FE10F254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2E16F-0D9A-4586-97E6-22AAE02BDD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048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D4F1C51-C05D-73B9-79C9-B9EEFBB30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A91AF1D-86FE-5BC8-4B63-D25D90EA6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667419B-F4A4-8DD9-BFA9-A42E8AB81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2348F-0D2B-4AAE-98AC-9BFADAADF7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5857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46ADFF-AF4D-9623-C2A2-E7AD13502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12226DD-C5FB-CBD7-F398-74E480290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CC7B72C-F9E6-7288-709E-BB50D1CFD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8B924-8CC3-4620-B144-49F7A8AC07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2132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954F40C-40AA-7BC9-22D3-7780FBDB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5D9CB2-0718-5FE7-9D3C-83948BFA4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3147F50-F9ED-633A-AD1C-366415043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86D8E-72D9-45FD-9C78-B32F0B86CD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2156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1D613FC-3DCB-4A5D-2CEC-9FB4DCBC4A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D0DBB8E-6ABB-5989-248E-F679D392DD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A90F2-5269-B041-3286-1DFCB16550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0E0EF9-DFFE-9D65-D4F4-FF8C9F07DB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F865A6-0C29-0DA4-EEE9-CC3AC11C0D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891E4B3-74DA-4E40-A1F6-5B5D940401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221023C-5068-6956-BBE6-AD58617EAD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AD321B99-CECD-C47D-43EC-E024685CC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FA120BB8-18FD-577B-715C-1CB0B56ACC6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00150" y="1412875"/>
            <a:ext cx="10009188" cy="3351213"/>
          </a:xfrm>
        </p:spPr>
        <p:txBody>
          <a:bodyPr lIns="90488" tIns="44450" rIns="90488" bIns="44450" rtlCol="0">
            <a:normAutofit/>
          </a:bodyPr>
          <a:lstStyle/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1</a:t>
            </a:r>
          </a:p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Stand up and bless the Lord,</a:t>
            </a:r>
          </a:p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Ye people of his choice;</a:t>
            </a:r>
          </a:p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Stand up and bless the Lord your God</a:t>
            </a:r>
          </a:p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With heart and soul and voice.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ubtitle 4">
            <a:extLst>
              <a:ext uri="{FF2B5EF4-FFF2-40B4-BE49-F238E27FC236}">
                <a16:creationId xmlns:a16="http://schemas.microsoft.com/office/drawing/2014/main" id="{02FCB26D-A19E-94AE-A335-879CE00A7AB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916362"/>
          </a:xfrm>
        </p:spPr>
        <p:txBody>
          <a:bodyPr/>
          <a:lstStyle/>
          <a:p>
            <a:r>
              <a:rPr lang="en-AU" altLang="en-US"/>
              <a:t>Chorus</a:t>
            </a:r>
            <a:br>
              <a:rPr lang="en-AU" altLang="en-US"/>
            </a:br>
            <a:r>
              <a:rPr lang="en-AU" altLang="en-US" sz="4000"/>
              <a:t>Praise ye the Lord, hallelujah!</a:t>
            </a:r>
          </a:p>
          <a:p>
            <a:r>
              <a:rPr lang="en-AU" altLang="en-US" sz="4000"/>
              <a:t>Praise ye the Lord, hallelujah!</a:t>
            </a:r>
          </a:p>
          <a:p>
            <a:r>
              <a:rPr lang="en-AU" altLang="en-US" sz="4000"/>
              <a:t>Hallelujah Hallelujah Hallelujah</a:t>
            </a:r>
          </a:p>
          <a:p>
            <a:r>
              <a:rPr lang="en-AU" altLang="en-US" sz="4000"/>
              <a:t>Praise ye the Lord</a:t>
            </a:r>
          </a:p>
          <a:p>
            <a:endParaRPr lang="en-AU" alt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CB8BEDD-0D0F-6D79-ACCE-7B7A847CB704}"/>
              </a:ext>
            </a:extLst>
          </p:cNvPr>
          <p:cNvSpPr/>
          <p:nvPr/>
        </p:nvSpPr>
        <p:spPr>
          <a:xfrm>
            <a:off x="263525" y="5791200"/>
            <a:ext cx="6096000" cy="900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2688099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James Montgomery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ED3654B4-28AF-54C1-8EA8-D5ECA9AAE7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81163"/>
            <a:ext cx="9144000" cy="3095674"/>
          </a:xfrm>
        </p:spPr>
        <p:txBody>
          <a:bodyPr/>
          <a:lstStyle/>
          <a:p>
            <a:r>
              <a:rPr lang="en-AU" altLang="en-US"/>
              <a:t>Chorus</a:t>
            </a:r>
            <a:br>
              <a:rPr lang="en-AU" altLang="en-US"/>
            </a:br>
            <a:r>
              <a:rPr lang="en-AU" altLang="en-US" sz="4000"/>
              <a:t>Praise ye the Lord, hallelujah!</a:t>
            </a:r>
          </a:p>
          <a:p>
            <a:r>
              <a:rPr lang="en-AU" altLang="en-US" sz="4000"/>
              <a:t>Praise ye the Lord, hallelujah!</a:t>
            </a:r>
          </a:p>
          <a:p>
            <a:r>
              <a:rPr lang="en-AU" altLang="en-US" sz="4000"/>
              <a:t>Hallelujah Hallelujah Hallelujah</a:t>
            </a:r>
          </a:p>
          <a:p>
            <a:r>
              <a:rPr lang="en-AU" altLang="en-US" sz="4000"/>
              <a:t>Praise ye the Lord</a:t>
            </a:r>
          </a:p>
          <a:p>
            <a:endParaRPr lang="en-AU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DB41F46D-2BC6-CDA9-2694-E92FF27A8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C4EA1ECC-BF64-F49E-E40B-3EB1DFAE24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87FB9872-C287-E7D2-B80B-55BF51BE9A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00150" y="1484313"/>
            <a:ext cx="9575800" cy="3163887"/>
          </a:xfrm>
        </p:spPr>
        <p:txBody>
          <a:bodyPr lIns="90488" tIns="44450" rIns="90488" bIns="44450" rtlCol="0">
            <a:normAutofit fontScale="92500" lnSpcReduction="10000"/>
          </a:bodyPr>
          <a:lstStyle/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2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2</a:t>
            </a:r>
          </a:p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Though high above all  praise,</a:t>
            </a:r>
          </a:p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Above all blessing high,</a:t>
            </a:r>
          </a:p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Who would not fear his holy name,</a:t>
            </a:r>
          </a:p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And laud and magnify?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4">
            <a:extLst>
              <a:ext uri="{FF2B5EF4-FFF2-40B4-BE49-F238E27FC236}">
                <a16:creationId xmlns:a16="http://schemas.microsoft.com/office/drawing/2014/main" id="{FAF036B0-BA8C-A3DA-6627-BB2D8960ABC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916362"/>
          </a:xfrm>
        </p:spPr>
        <p:txBody>
          <a:bodyPr/>
          <a:lstStyle/>
          <a:p>
            <a:r>
              <a:rPr lang="en-AU" altLang="en-US"/>
              <a:t>Chorus</a:t>
            </a:r>
            <a:br>
              <a:rPr lang="en-AU" altLang="en-US"/>
            </a:br>
            <a:r>
              <a:rPr lang="en-AU" altLang="en-US" sz="4000"/>
              <a:t>Praise ye the Lord, hallelujah!</a:t>
            </a:r>
          </a:p>
          <a:p>
            <a:r>
              <a:rPr lang="en-AU" altLang="en-US" sz="4000"/>
              <a:t>Praise ye the Lord, hallelujah!</a:t>
            </a:r>
          </a:p>
          <a:p>
            <a:r>
              <a:rPr lang="en-AU" altLang="en-US" sz="4000"/>
              <a:t>Hallelujah Hallelujah Hallelujah</a:t>
            </a:r>
          </a:p>
          <a:p>
            <a:r>
              <a:rPr lang="en-AU" altLang="en-US" sz="4000"/>
              <a:t>Praise ye the Lord</a:t>
            </a:r>
          </a:p>
          <a:p>
            <a:endParaRPr lang="en-AU" altLang="en-US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933DE48-F4D6-4330-1428-4B341B22C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8B29E18-7C58-9AF9-AAE4-C60E44B929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B4E50B29-0C79-6C3B-B8FA-5771A73604A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1628775"/>
            <a:ext cx="9793287" cy="3082925"/>
          </a:xfrm>
        </p:spPr>
        <p:txBody>
          <a:bodyPr lIns="90488" tIns="44450" rIns="90488" bIns="44450" rtlCol="0">
            <a:normAutofit fontScale="92500" lnSpcReduction="10000"/>
          </a:bodyPr>
          <a:lstStyle/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3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3</a:t>
            </a:r>
          </a:p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 for the living flame</a:t>
            </a:r>
          </a:p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From his own altar brought,</a:t>
            </a:r>
          </a:p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To touch our lips, our minds inspire,</a:t>
            </a:r>
          </a:p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And wing to Heaven our thought!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4">
            <a:extLst>
              <a:ext uri="{FF2B5EF4-FFF2-40B4-BE49-F238E27FC236}">
                <a16:creationId xmlns:a16="http://schemas.microsoft.com/office/drawing/2014/main" id="{E5A8DBA7-3ECF-526F-0E11-D8145DCABCA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916362"/>
          </a:xfrm>
        </p:spPr>
        <p:txBody>
          <a:bodyPr/>
          <a:lstStyle/>
          <a:p>
            <a:r>
              <a:rPr lang="en-AU" altLang="en-US"/>
              <a:t>Chorus</a:t>
            </a:r>
            <a:br>
              <a:rPr lang="en-AU" altLang="en-US"/>
            </a:br>
            <a:r>
              <a:rPr lang="en-AU" altLang="en-US" sz="4000"/>
              <a:t>Praise ye the Lord, hallelujah!</a:t>
            </a:r>
          </a:p>
          <a:p>
            <a:r>
              <a:rPr lang="en-AU" altLang="en-US" sz="4000"/>
              <a:t>Praise ye the Lord, hallelujah!</a:t>
            </a:r>
          </a:p>
          <a:p>
            <a:r>
              <a:rPr lang="en-AU" altLang="en-US" sz="4000"/>
              <a:t>Hallelujah Hallelujah Hallelujah</a:t>
            </a:r>
          </a:p>
          <a:p>
            <a:r>
              <a:rPr lang="en-AU" altLang="en-US" sz="4000"/>
              <a:t>Praise ye the Lord</a:t>
            </a:r>
          </a:p>
          <a:p>
            <a:endParaRPr lang="en-AU" altLang="en-US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E75BDD9F-3F66-617E-1EF6-A941338BA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3B1F35B3-A20E-3FDD-4438-F44D1C71C7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E543DE27-DA32-4BE5-899F-8771EA7D2E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990600"/>
            <a:ext cx="9721850" cy="3806825"/>
          </a:xfrm>
        </p:spPr>
        <p:txBody>
          <a:bodyPr lIns="90488" tIns="44450" rIns="90488" bIns="44450" rtlCol="0">
            <a:normAutofit/>
          </a:bodyPr>
          <a:lstStyle/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4</a:t>
            </a:r>
          </a:p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God is our strength and song,</a:t>
            </a:r>
          </a:p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And his salvation ours;</a:t>
            </a:r>
          </a:p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Then be his love in Christ proclaimed</a:t>
            </a:r>
          </a:p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With all our ransomed powers.</a:t>
            </a:r>
          </a:p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endParaRPr lang="en-US" alt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ubtitle 4">
            <a:extLst>
              <a:ext uri="{FF2B5EF4-FFF2-40B4-BE49-F238E27FC236}">
                <a16:creationId xmlns:a16="http://schemas.microsoft.com/office/drawing/2014/main" id="{FDB32247-610C-4F79-253D-DD267FF053B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916362"/>
          </a:xfrm>
        </p:spPr>
        <p:txBody>
          <a:bodyPr/>
          <a:lstStyle/>
          <a:p>
            <a:r>
              <a:rPr lang="en-AU" altLang="en-US"/>
              <a:t>Chorus</a:t>
            </a:r>
            <a:br>
              <a:rPr lang="en-AU" altLang="en-US"/>
            </a:br>
            <a:r>
              <a:rPr lang="en-AU" altLang="en-US" sz="4000"/>
              <a:t>Praise ye the Lord, hallelujah!</a:t>
            </a:r>
          </a:p>
          <a:p>
            <a:r>
              <a:rPr lang="en-AU" altLang="en-US" sz="4000"/>
              <a:t>Praise ye the Lord, hallelujah!</a:t>
            </a:r>
          </a:p>
          <a:p>
            <a:r>
              <a:rPr lang="en-AU" altLang="en-US" sz="4000"/>
              <a:t>Hallelujah Hallelujah Hallelujah</a:t>
            </a:r>
          </a:p>
          <a:p>
            <a:r>
              <a:rPr lang="en-AU" altLang="en-US" sz="4000"/>
              <a:t>Praise ye the Lord</a:t>
            </a:r>
          </a:p>
          <a:p>
            <a:endParaRPr lang="en-AU" altLang="en-US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A3034CCD-D194-2EB8-F5CD-D5723445BF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0D8F6845-5C31-078E-C8CC-5D7459FEA8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BC9F985C-884E-6E89-54EF-5E3887E1EF3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00150" y="1066800"/>
            <a:ext cx="9864725" cy="3946525"/>
          </a:xfrm>
        </p:spPr>
        <p:txBody>
          <a:bodyPr lIns="90488" tIns="44450" rIns="90488" bIns="44450" rtlCol="0">
            <a:normAutofit/>
          </a:bodyPr>
          <a:lstStyle/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1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5</a:t>
            </a:r>
          </a:p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Stand up and bless the Lord</a:t>
            </a:r>
          </a:p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The Lord your God adore;</a:t>
            </a:r>
          </a:p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Stand up and bless his glorious name</a:t>
            </a:r>
          </a:p>
          <a:p>
            <a:pPr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Henceforth for evermore.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288</Words>
  <Application>Microsoft Office PowerPoint</Application>
  <PresentationFormat>Widescreen</PresentationFormat>
  <Paragraphs>55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20.</dc:title>
  <dc:creator>Brian Pratt</dc:creator>
  <cp:lastModifiedBy>Narelle Wheaton</cp:lastModifiedBy>
  <cp:revision>11</cp:revision>
  <dcterms:created xsi:type="dcterms:W3CDTF">1998-09-22T06:37:28Z</dcterms:created>
  <dcterms:modified xsi:type="dcterms:W3CDTF">2023-08-15T07:52:46Z</dcterms:modified>
</cp:coreProperties>
</file>