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2F2D4F0-9860-4D2E-A4BD-06EB3D1ADC30}"/>
    <pc:docChg chg="modSld">
      <pc:chgData name="Narelle Wheaton" userId="6e1b2b30-480e-4f91-806b-6735d5b9e446" providerId="ADAL" clId="{22F2D4F0-9860-4D2E-A4BD-06EB3D1ADC30}" dt="2023-08-15T02:26:40.955" v="23" actId="1076"/>
      <pc:docMkLst>
        <pc:docMk/>
      </pc:docMkLst>
      <pc:sldChg chg="modSp mod">
        <pc:chgData name="Narelle Wheaton" userId="6e1b2b30-480e-4f91-806b-6735d5b9e446" providerId="ADAL" clId="{22F2D4F0-9860-4D2E-A4BD-06EB3D1ADC30}" dt="2023-08-15T02:26:22.020" v="12" actId="404"/>
        <pc:sldMkLst>
          <pc:docMk/>
          <pc:sldMk cId="2995386795" sldId="256"/>
        </pc:sldMkLst>
        <pc:spChg chg="mod">
          <ac:chgData name="Narelle Wheaton" userId="6e1b2b30-480e-4f91-806b-6735d5b9e446" providerId="ADAL" clId="{22F2D4F0-9860-4D2E-A4BD-06EB3D1ADC30}" dt="2023-08-15T02:26:22.020" v="12" actId="404"/>
          <ac:spMkLst>
            <pc:docMk/>
            <pc:sldMk cId="2995386795" sldId="256"/>
            <ac:spMk id="3" creationId="{2D19D9BF-C36B-4922-9870-DC196A750A3F}"/>
          </ac:spMkLst>
        </pc:spChg>
      </pc:sldChg>
      <pc:sldChg chg="modSp mod">
        <pc:chgData name="Narelle Wheaton" userId="6e1b2b30-480e-4f91-806b-6735d5b9e446" providerId="ADAL" clId="{22F2D4F0-9860-4D2E-A4BD-06EB3D1ADC30}" dt="2023-08-15T02:26:30.187" v="18" actId="404"/>
        <pc:sldMkLst>
          <pc:docMk/>
          <pc:sldMk cId="3182653086" sldId="257"/>
        </pc:sldMkLst>
        <pc:spChg chg="mod">
          <ac:chgData name="Narelle Wheaton" userId="6e1b2b30-480e-4f91-806b-6735d5b9e446" providerId="ADAL" clId="{22F2D4F0-9860-4D2E-A4BD-06EB3D1ADC30}" dt="2023-08-15T02:26:30.187" v="18" actId="404"/>
          <ac:spMkLst>
            <pc:docMk/>
            <pc:sldMk cId="3182653086" sldId="257"/>
            <ac:spMk id="3" creationId="{2D19D9BF-C36B-4922-9870-DC196A750A3F}"/>
          </ac:spMkLst>
        </pc:spChg>
      </pc:sldChg>
      <pc:sldChg chg="modSp mod">
        <pc:chgData name="Narelle Wheaton" userId="6e1b2b30-480e-4f91-806b-6735d5b9e446" providerId="ADAL" clId="{22F2D4F0-9860-4D2E-A4BD-06EB3D1ADC30}" dt="2023-08-15T02:26:40.955" v="23" actId="1076"/>
        <pc:sldMkLst>
          <pc:docMk/>
          <pc:sldMk cId="371583767" sldId="258"/>
        </pc:sldMkLst>
        <pc:spChg chg="mod">
          <ac:chgData name="Narelle Wheaton" userId="6e1b2b30-480e-4f91-806b-6735d5b9e446" providerId="ADAL" clId="{22F2D4F0-9860-4D2E-A4BD-06EB3D1ADC30}" dt="2023-08-15T02:26:40.955" v="23" actId="1076"/>
          <ac:spMkLst>
            <pc:docMk/>
            <pc:sldMk cId="371583767" sldId="258"/>
            <ac:spMk id="3" creationId="{2D19D9BF-C36B-4922-9870-DC196A750A3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E5B8F-1312-4DDC-BB00-D39206C37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06DBBD-AE5E-4D00-B4CB-840229F4D1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9E3CE-D0D7-4CA7-8CCF-8E2E5D42E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9D1D9-FE56-4F1B-B4B3-1A82AEB10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7F8CC-13E1-449A-A77E-5875B4EA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74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E4726-B22A-421A-B9D9-0DBDA1476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EB727F-C108-43B5-95FB-FEA08489A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CD0F0-8086-42A8-A604-375A53E87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611A5-2686-4935-B2B7-5DAC81AD4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5B987-3422-4D33-B183-319FC11D8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3672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CF5DFF-AB68-48AB-9CB7-FB1E007A02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70694F-DAFA-46E3-92B2-4643E0367A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3A85C-39A7-45FE-B024-C9BB31505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D4E5B-5459-4219-9143-04E454AD0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F303-0836-4BAF-937B-9B48FF188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183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FDFCD-5EC0-4F03-9F08-06D36CFCE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DC583-7816-4989-BEC5-6EB80422D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2E689-65C9-495B-97F1-87A5E6B8E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E0E52-8309-44C7-804B-D884CBA4F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7EC5A-E393-45A4-B89F-E5734CF2E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190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202AA-DB45-4819-B129-03A8DCB2C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69BAA-14D1-4529-AD90-DA37A5960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C7132-BFBB-46BE-8C1A-D137DD775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F1F76-9A1E-410F-A1D4-DEB23EB0F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197A4-C818-4956-B9F5-82802DE0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019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D7784-B721-46A2-8984-C6E9F4164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B7ADE-8AA4-4AE0-92FF-77D651C29F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13011D-DB4F-44D0-84DA-C2ABCF941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76AC0E-C328-4E57-9750-7A0EE14CC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DD96C-B61F-4A30-8A75-4709735BF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CFD91-1A1C-451D-BA4E-C1CAE0FE7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1401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1EE1E-1DD7-45E1-8B59-37D1B4104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5D3698-A189-402D-86E7-160B12341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FF628-C056-411C-8B1D-B8F93A383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E836F3-2FF9-4117-9147-4ED3CD228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877A37-ACBC-4CD9-B33F-E59C0C4644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EEF4A5-5030-4DA4-B8D9-1EDC8758B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2DB0BF-CEB0-4D9A-A78C-94C08C924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BAA244-9350-496F-BCF6-F98EAF649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411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378D8-26BB-4036-9A0B-01FBB966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27F5C-F5F0-4B40-B634-BF0D8D5E6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8284B3-DDDD-4019-A6A0-CF3CFC34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411E61-489B-407D-AFD4-8F2345776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637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42498C-6A72-4624-858C-8D265955F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38C381-1A96-497A-B34F-4CC60DE8D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22954-3F1C-4573-888F-E744D3094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919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79FF2-B627-4F23-BCB7-20CFA8445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F815-DBB0-4AC4-827E-322F08A5C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07CFF0-C0A1-4747-B0B5-B9452CAF70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9C1D96-3655-41AA-B103-05CDAB2B2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1A8E77-24B5-42D3-8288-221373C5C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F34C58-F51C-4CED-B8A8-1C605AFE4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983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9DA2C-70F3-470C-96BC-F88206B3E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C0502B-62D8-4242-B540-58003FCDB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BECBA7-C7E1-4E2C-A1A4-B8E9B22D6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92D87C-55A3-4931-8916-BCCC5DEDC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1CEC26-B4A7-42E1-B7EA-16A49E1CA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F628EB-5F5C-46D7-AD0D-278B44888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6545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54202-3D48-4128-99C5-3B66EF0EF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40A1E-53E1-436C-87F5-95A882787B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BE4329-4AFA-424E-A8F9-F91560BA4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731FC-3C9C-43FE-8A61-9AB3EB4A0EE3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905CC-267A-4CD2-9265-B46DF89C5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59458-F2E3-4C2F-AB60-E50185A4B8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28C58-1829-49E0-9990-6E0638E692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306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19D9BF-C36B-4922-9870-DC196A750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300"/>
            <a:ext cx="9144000" cy="4857750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Near Thy cross assembled, Master,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Thy feet we fall,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Seeking power to send us faster,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Hear, Lord, while we call.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Soul and body consecrating,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Leaving every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Longing for a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Victory we would win.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386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19D9BF-C36B-4922-9870-DC196A750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2950"/>
            <a:ext cx="9144000" cy="4857750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that changes earthly craving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Into pure desire,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destroying fear and doubting,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Fills and saves us higher;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that takes its stand for Jesus,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Seeks and saves the lost;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that follows where He pleases,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Fearless of the cost.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653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19D9BF-C36B-4922-9870-DC196A750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0125"/>
            <a:ext cx="9144000" cy="4857750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that turns men into heroes,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Makes of weakness, might;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that makes us more than conquerors,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Strengthens us to fight.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Crosses bearing, dangers daring,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fire set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my Master's suffering sharing,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Send this fire on 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3FE9F5-AD58-46AB-A981-A76AC2B1DB0B}"/>
              </a:ext>
            </a:extLst>
          </p:cNvPr>
          <p:cNvSpPr txBox="1"/>
          <p:nvPr/>
        </p:nvSpPr>
        <p:spPr>
          <a:xfrm>
            <a:off x="552450" y="6000750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Near thy cross assembled, Master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John Lawley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83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191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2022-04-26T02:39:24Z</dcterms:created>
  <dcterms:modified xsi:type="dcterms:W3CDTF">2023-08-15T02:26:44Z</dcterms:modified>
</cp:coreProperties>
</file>