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DA2256-0D6E-ED48-BB2A-C8BC23CCF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D418B-4AB9-2C57-6CA9-A91D98088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685BF-B847-F17F-3A54-39AC238A6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E46D4-4ACF-4FCB-9C76-C55A14F608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1365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2BCE0F-82E8-B29E-BA65-8C6C7005D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5BC7E6-4AE4-F00A-B464-685BFB5D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30871-1C34-F643-CB51-4B5FDFF7A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4EFC9-3BF2-44D6-924B-46CF9EA87C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19914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700B7-FA67-513F-E16F-1A729121B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3B06D-0B09-8888-1383-599B88383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B08B8-87A7-DCD6-9E85-D845D3764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1F0F5-3DF3-411B-B2E6-3CE3BDC91B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228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E85A0-DCEA-E908-556A-0B472477C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96623-C091-78A4-B49D-C7F80AB23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6AA779-C51A-F100-0435-CF4F88C24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6202-58C0-4D0A-B538-781E9D6670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3491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4F9B3-0467-FD83-B641-889356B85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F77DE8-5BBD-4A41-47E7-5326BD943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82A84-A908-9D7C-8A9A-69935D9A4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CA329-7B6E-451E-9EA8-E461C65EFF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255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596A20-D02F-CB8B-5A2D-8863339CB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F29D9FB-8CBC-D568-AF07-3B2242182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7CE8B4-D266-235B-F7BA-3C9B74105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F5F4-BEAC-44A9-B83C-E83A9EF229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732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F0830FD-0F7E-CFDE-3208-9AE86CA7E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444BE65-EB62-48D2-9E77-409461CC6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FCDF28-4904-8FCE-B47E-7503B18D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82784-E290-4A1A-B586-9E324D6AC8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0491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36268F3-C949-B482-9753-FFA8F85BD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79C1E30-F28B-A012-2AA9-914299E9A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45A9725-4BA6-8CA9-0516-60B00730C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06D2D-3227-4984-A530-9B772D01CD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1336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A5376D2-428E-4BCF-DD34-FBC7D12E2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641B022-9C72-7EA3-CB91-472883F82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3E9CD64-D2C3-83AB-CE92-D2E5E371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D268-873E-4B8A-B76D-A3C48E2013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64262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C4676B-AB8C-6706-EDB6-BD2617B5F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2BB258-B43B-AE2D-27BF-381C4FB23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E487C1-09F4-C71D-A1CE-FBDBA0056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285C6-E7A7-419D-BC4E-E02C9F8F0A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02839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449A4A-F246-A995-852B-0308E3521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92728E-3F50-7804-B44C-AA8792C2E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3742147-1637-FE33-078C-722488F61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2177-7B39-41D1-9EBC-002B5755AE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71242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0F578C6-ADC9-774E-786F-09CC5D528A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2FF21AF-86BD-C0FA-4815-3B060C64C9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8D38C-ACD3-8E0B-2836-BE0676E46B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99B25-B2F3-152C-EF64-04568790EA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E631D-6410-E8A2-387C-345854982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9B954C-3532-4FD2-9F79-183BC0F12F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40BC657-CA6A-5B8A-E989-91351AF2D7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472" y="1595636"/>
            <a:ext cx="10153650" cy="3666728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4000" dirty="0"/>
              <a:t>We are standing on holy ground</a:t>
            </a:r>
          </a:p>
          <a:p>
            <a:pPr algn="ctr">
              <a:buFontTx/>
              <a:buNone/>
            </a:pPr>
            <a:r>
              <a:rPr lang="en-US" altLang="en-US" sz="4000" dirty="0"/>
              <a:t>And I know that there are angels all around.</a:t>
            </a:r>
          </a:p>
          <a:p>
            <a:pPr algn="ctr">
              <a:buFontTx/>
              <a:buNone/>
            </a:pPr>
            <a:r>
              <a:rPr lang="en-US" altLang="en-US" sz="4000" dirty="0"/>
              <a:t>Let us praise Jesus now,</a:t>
            </a:r>
          </a:p>
          <a:p>
            <a:pPr algn="ctr">
              <a:buFontTx/>
              <a:buNone/>
            </a:pPr>
            <a:r>
              <a:rPr lang="en-US" altLang="en-US" sz="4000" dirty="0"/>
              <a:t>We are standing in His presence</a:t>
            </a:r>
          </a:p>
          <a:p>
            <a:pPr algn="ctr">
              <a:buFontTx/>
              <a:buNone/>
            </a:pPr>
            <a:r>
              <a:rPr lang="en-US" altLang="en-US" sz="4000" dirty="0"/>
              <a:t>On holy ground.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08B4B5-EA39-D0B5-E65C-B46AFD9D9C3E}"/>
              </a:ext>
            </a:extLst>
          </p:cNvPr>
          <p:cNvSpPr/>
          <p:nvPr/>
        </p:nvSpPr>
        <p:spPr>
          <a:xfrm>
            <a:off x="192088" y="5516563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21198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 err="1">
                <a:latin typeface="akagi_probook"/>
              </a:rPr>
              <a:t>Geron</a:t>
            </a:r>
            <a:r>
              <a:rPr lang="en-AU" sz="1050" dirty="0">
                <a:latin typeface="akagi_probook"/>
              </a:rPr>
              <a:t> Davis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1983 </a:t>
            </a:r>
            <a:r>
              <a:rPr lang="en-AU" sz="1050" dirty="0" err="1">
                <a:latin typeface="akagi_probook"/>
              </a:rPr>
              <a:t>Meadowgreen</a:t>
            </a:r>
            <a:r>
              <a:rPr lang="en-AU" sz="1050" dirty="0">
                <a:latin typeface="akagi_probook"/>
              </a:rPr>
              <a:t> Music Company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 err="1">
                <a:latin typeface="akagi_probook"/>
              </a:rPr>
              <a:t>Songchannel</a:t>
            </a:r>
            <a:r>
              <a:rPr lang="en-AU" sz="1050" dirty="0">
                <a:latin typeface="akagi_probook"/>
              </a:rPr>
              <a:t>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0"/>
  <p:tag name="DEFINEDINNAVIGATOR" val="Fals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88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are Standing on Holy Ground</dc:title>
  <dc:creator>Bruce Stevens</dc:creator>
  <cp:lastModifiedBy>Narelle Wheaton</cp:lastModifiedBy>
  <cp:revision>3</cp:revision>
  <cp:lastPrinted>1601-01-01T00:00:00Z</cp:lastPrinted>
  <dcterms:created xsi:type="dcterms:W3CDTF">2000-05-12T04:47:45Z</dcterms:created>
  <dcterms:modified xsi:type="dcterms:W3CDTF">2023-08-15T08:07:02Z</dcterms:modified>
</cp:coreProperties>
</file>