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62" r:id="rId6"/>
    <p:sldId id="263" r:id="rId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712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C2232-9305-14F7-1AAA-7624B2B280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8B3E1-D668-42FE-8ECD-BDFAE0EAF678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C48E2C-25BD-44F4-7714-A7A77609F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BCE7AA-3216-F1CB-762C-065CFA802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39F81-D283-44A8-955A-D9B55A482F5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51132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77B774-05C1-7B49-FC68-EB290363EB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7FBE2-73EC-4785-99D4-0ECAD5376543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6076F6-6081-293F-83A8-FF64F034F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80F918-1628-7603-2BE0-FD9CCA84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92AB3-CA1D-41AA-9BA2-11318A29DD2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80633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8963CC-76E9-1813-2996-355B07335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14AABA-1519-4138-BB17-488CF9B7BF17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736BA3-AB20-E9E1-9BC8-6543F2446B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AE1866-F473-C58D-E093-52C68F482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C43B0-BF6A-4145-A015-DC5B4FAFE4A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26653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8A191E-EEC3-EB2D-2B06-C193113A1A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6F1408-7C11-4D2E-AD04-75F7E69DBB2A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E0F6E2-42E8-D16E-2FC6-E7259CF672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0E2C60-C91D-8A57-C6BC-66CE3C761C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17708-191E-40D0-93B2-5930FE9406C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94945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E63BB2-A3D3-9806-D06A-D297120A3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77C49-DE7E-4B38-9E33-8152F38BA293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938EA9-AE83-5DA1-E3FC-9201AC9C85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979BD5-0E5A-3D3B-5285-A46A62F94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4EB5A9-02D6-46AF-8CF8-284D9A1ECCF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36562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8A23A53-12BA-93BF-5BFA-5BBB8358DE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31197-D2CC-4AAE-968D-749C8E8BCA5B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4743E30-9413-8202-CC21-91284D894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502ADD4-5C5D-06F3-CB12-3E9B4FB5D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2094E-A78E-47A2-A197-EB6D7C089EC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75222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D2C0E2D-6C7E-69E9-1942-E8CBB61928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EB455-A14E-4000-8376-ED974A783EC1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A04DCB6-435E-2CF3-AF20-FC17528C43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07DC6C5-1181-4D62-DAA0-4A7146D9C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9927E-41C7-4296-9468-85B4C96C37B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64353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A38F1F4-E0C9-799B-BFAA-A0B5A2E215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0CFCD-A834-4EA8-8D16-FBDE91D148C2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E646C59-5857-831D-F27F-CF339FD9B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48A2FEB-D941-4F48-2A14-0771D26CE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1A8FAA-96C9-47ED-8E15-2E439CC4165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7860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E71C0E7-B63E-7DB6-6E4F-D2C17EB920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43DB8-3895-40F4-A93C-52729F51DACE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DC0E241-D0FA-87C5-7413-121DC3635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029A46F-F989-EBF8-1DA6-6EE3512FD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83EF2-34B8-4BE1-A6D1-2E9694F869E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07123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0230633-FBEE-9585-1B10-15EEB06DCC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D11684-35FE-4EF0-B03D-BA8DA27206BE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CE9D31-1B39-BFA4-6DD6-0DA21567C1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09C0475-CC6E-D589-65CD-0D1F925D9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E8AFEF-3846-4CEC-B358-34C7555E848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68577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FF29B3C-7731-0F78-6416-5920A502C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A255C-1F9E-400C-8D32-C46DDBBBBFBB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1F451EB-AAF0-1B8E-BA96-E4B620061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B559038-D830-D42D-D7CD-07AA5C761E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B4EB8-D355-4A78-A7BA-F83F0021179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92994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AF8D4DC-888A-8987-31FB-76D4C13E751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67FB0FB0-7825-5DCA-B61C-D87EAE8C322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4DF259-BD3D-BD8D-40A1-35174D1632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4A9B639-F1CB-46DE-BAD0-A12FCCCBB91C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E14DDF-B6BB-F883-2E88-CCBD926095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F80E8F-C877-22FB-6972-BFB39DC4C9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4CC740A-AEAC-4602-8E75-A15D777FC7B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08ACC76-F41B-A7EB-B57C-0BC4F36942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00150" y="549275"/>
            <a:ext cx="10367963" cy="5616575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2200" dirty="0">
                <a:solidFill>
                  <a:schemeClr val="bg1"/>
                </a:solidFill>
              </a:rPr>
              <a:t>Verse 1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I will offer up my life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In spirit and truth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Pouring out the oil of love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As my worship to You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In surrender I must give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My </a:t>
            </a:r>
            <a:r>
              <a:rPr lang="en-AU" sz="4300" dirty="0" err="1">
                <a:solidFill>
                  <a:schemeClr val="bg1"/>
                </a:solidFill>
              </a:rPr>
              <a:t>ev'ry</a:t>
            </a:r>
            <a:r>
              <a:rPr lang="en-AU" sz="4300" dirty="0">
                <a:solidFill>
                  <a:schemeClr val="bg1"/>
                </a:solidFill>
              </a:rPr>
              <a:t> part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Lord receive the sacrifice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Of a broken heart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3406406-A41D-7514-F033-EFEDEE34AE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6944" y="1304900"/>
            <a:ext cx="10298112" cy="4248199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2000" dirty="0">
                <a:solidFill>
                  <a:schemeClr val="bg1"/>
                </a:solidFill>
              </a:rPr>
              <a:t>Chorus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Jesus what can I give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What can I bring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To so faithful a friend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To so loving a King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Saviour what can be said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What can be sung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3406406-A41D-7514-F033-EFEDEE34AE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6944" y="1196752"/>
            <a:ext cx="10298112" cy="4464496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As a praise of Your name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For the things You have done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Oh my words could not tell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Not even in part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Of the debt of love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That is owed by this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Thankful heart</a:t>
            </a:r>
            <a:endParaRPr lang="en-AU" sz="5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2258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8609AF9-A765-F0AE-BD15-40B16E414B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5325" y="333375"/>
            <a:ext cx="11017250" cy="6119813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2000" dirty="0">
                <a:solidFill>
                  <a:schemeClr val="bg1"/>
                </a:solidFill>
              </a:rPr>
              <a:t>Verse 2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You deserve my every breath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For You've paid the great cost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Giving up Your life to death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Even death on a cross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You took all my shame away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There defeated my sin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Opened up the gates of heaven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And have beckoned me in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3406406-A41D-7514-F033-EFEDEE34AE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6944" y="1304900"/>
            <a:ext cx="10298112" cy="4248199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2000" dirty="0">
                <a:solidFill>
                  <a:schemeClr val="bg1"/>
                </a:solidFill>
              </a:rPr>
              <a:t>Chorus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Jesus what can I give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What can I bring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To so faithful a friend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To so loving a King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Saviour what can be said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What can be sung</a:t>
            </a:r>
          </a:p>
        </p:txBody>
      </p:sp>
    </p:spTree>
    <p:extLst>
      <p:ext uri="{BB962C8B-B14F-4D97-AF65-F5344CB8AC3E}">
        <p14:creationId xmlns:p14="http://schemas.microsoft.com/office/powerpoint/2010/main" val="1502189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3406406-A41D-7514-F033-EFEDEE34AE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6944" y="1196752"/>
            <a:ext cx="10298112" cy="4464496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As a praise of Your name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For the things You have done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Oh my words could not tell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Not even in part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Of the debt of love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That is owed by this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Thankful heart</a:t>
            </a:r>
            <a:endParaRPr lang="en-AU" sz="5200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4F43F36-371D-FEEE-889B-4D47497F4A1F}"/>
              </a:ext>
            </a:extLst>
          </p:cNvPr>
          <p:cNvSpPr/>
          <p:nvPr/>
        </p:nvSpPr>
        <p:spPr>
          <a:xfrm>
            <a:off x="119063" y="5992813"/>
            <a:ext cx="4572000" cy="8620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>
                <a:solidFill>
                  <a:schemeClr val="bg1"/>
                </a:solidFill>
                <a:latin typeface="+mn-lt"/>
                <a:cs typeface="+mn-cs"/>
              </a:rPr>
              <a:t>CCLI Song # 1083764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>
                <a:solidFill>
                  <a:schemeClr val="bg1"/>
                </a:solidFill>
                <a:latin typeface="+mn-lt"/>
                <a:cs typeface="+mn-cs"/>
              </a:rPr>
              <a:t>Matt Redman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>
                <a:solidFill>
                  <a:schemeClr val="bg1"/>
                </a:solidFill>
                <a:latin typeface="+mn-lt"/>
                <a:cs typeface="+mn-cs"/>
              </a:rPr>
              <a:t>© 1994 Thankyou Music (Admin. by Crossroad Distributors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>
                <a:solidFill>
                  <a:schemeClr val="bg1"/>
                </a:solidFill>
                <a:latin typeface="+mn-lt"/>
                <a:cs typeface="+mn-cs"/>
              </a:rPr>
              <a:t>For use solely with the </a:t>
            </a:r>
            <a:r>
              <a:rPr lang="en-AU" sz="1000" dirty="0" err="1">
                <a:solidFill>
                  <a:schemeClr val="bg1"/>
                </a:solidFill>
                <a:latin typeface="+mn-lt"/>
                <a:cs typeface="+mn-cs"/>
              </a:rPr>
              <a:t>SongSelect</a:t>
            </a:r>
            <a:r>
              <a:rPr lang="en-AU" sz="1000" dirty="0">
                <a:solidFill>
                  <a:schemeClr val="bg1"/>
                </a:solidFill>
                <a:latin typeface="+mn-lt"/>
                <a:cs typeface="+mn-cs"/>
              </a:rPr>
              <a:t> Terms of Use.  All rights reserved. www.ccli.com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>
                <a:solidFill>
                  <a:schemeClr val="bg1"/>
                </a:solidFill>
                <a:latin typeface="+mn-lt"/>
                <a:cs typeface="+mn-cs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11366720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252</Words>
  <Application>Microsoft Office PowerPoint</Application>
  <PresentationFormat>Widescreen</PresentationFormat>
  <Paragraphs>51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ITS</dc:creator>
  <cp:lastModifiedBy>Narelle Wheaton</cp:lastModifiedBy>
  <cp:revision>5</cp:revision>
  <dcterms:created xsi:type="dcterms:W3CDTF">2016-02-15T03:28:15Z</dcterms:created>
  <dcterms:modified xsi:type="dcterms:W3CDTF">2023-08-15T07:08:11Z</dcterms:modified>
</cp:coreProperties>
</file>