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5DD8980-3E41-4D52-B848-2D9470582F10}"/>
    <pc:docChg chg="modSld">
      <pc:chgData name="Narelle Wheaton" userId="6e1b2b30-480e-4f91-806b-6735d5b9e446" providerId="ADAL" clId="{E5DD8980-3E41-4D52-B848-2D9470582F10}" dt="2023-08-14T06:00:03.596" v="12" actId="1076"/>
      <pc:docMkLst>
        <pc:docMk/>
      </pc:docMkLst>
      <pc:sldChg chg="modSp mod">
        <pc:chgData name="Narelle Wheaton" userId="6e1b2b30-480e-4f91-806b-6735d5b9e446" providerId="ADAL" clId="{E5DD8980-3E41-4D52-B848-2D9470582F10}" dt="2023-08-14T05:59:53.949" v="9" actId="1076"/>
        <pc:sldMkLst>
          <pc:docMk/>
          <pc:sldMk cId="3026288463" sldId="256"/>
        </pc:sldMkLst>
        <pc:spChg chg="mod">
          <ac:chgData name="Narelle Wheaton" userId="6e1b2b30-480e-4f91-806b-6735d5b9e446" providerId="ADAL" clId="{E5DD8980-3E41-4D52-B848-2D9470582F10}" dt="2023-08-14T05:59:53.949" v="9" actId="1076"/>
          <ac:spMkLst>
            <pc:docMk/>
            <pc:sldMk cId="3026288463" sldId="256"/>
            <ac:spMk id="3" creationId="{4858CB0D-BB78-4709-8EBE-44AEDF79348D}"/>
          </ac:spMkLst>
        </pc:spChg>
      </pc:sldChg>
      <pc:sldChg chg="modSp mod">
        <pc:chgData name="Narelle Wheaton" userId="6e1b2b30-480e-4f91-806b-6735d5b9e446" providerId="ADAL" clId="{E5DD8980-3E41-4D52-B848-2D9470582F10}" dt="2023-08-14T06:00:03.596" v="12" actId="1076"/>
        <pc:sldMkLst>
          <pc:docMk/>
          <pc:sldMk cId="3964728067" sldId="257"/>
        </pc:sldMkLst>
        <pc:spChg chg="mod">
          <ac:chgData name="Narelle Wheaton" userId="6e1b2b30-480e-4f91-806b-6735d5b9e446" providerId="ADAL" clId="{E5DD8980-3E41-4D52-B848-2D9470582F10}" dt="2023-08-14T06:00:03.596" v="12" actId="1076"/>
          <ac:spMkLst>
            <pc:docMk/>
            <pc:sldMk cId="3964728067" sldId="257"/>
            <ac:spMk id="3" creationId="{4858CB0D-BB78-4709-8EBE-44AEDF79348D}"/>
          </ac:spMkLst>
        </pc:spChg>
      </pc:sldChg>
      <pc:sldChg chg="modSp mod">
        <pc:chgData name="Narelle Wheaton" userId="6e1b2b30-480e-4f91-806b-6735d5b9e446" providerId="ADAL" clId="{E5DD8980-3E41-4D52-B848-2D9470582F10}" dt="2023-08-14T05:59:59.041" v="11" actId="1076"/>
        <pc:sldMkLst>
          <pc:docMk/>
          <pc:sldMk cId="3698615139" sldId="258"/>
        </pc:sldMkLst>
        <pc:spChg chg="mod">
          <ac:chgData name="Narelle Wheaton" userId="6e1b2b30-480e-4f91-806b-6735d5b9e446" providerId="ADAL" clId="{E5DD8980-3E41-4D52-B848-2D9470582F10}" dt="2023-08-14T05:59:59.041" v="11" actId="1076"/>
          <ac:spMkLst>
            <pc:docMk/>
            <pc:sldMk cId="3698615139" sldId="258"/>
            <ac:spMk id="3" creationId="{4858CB0D-BB78-4709-8EBE-44AEDF79348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7569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4810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3909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1768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4312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8946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1452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7678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0830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7485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4652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BF78A-BA65-4643-A4AC-E179EF7907E8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10015-E4A2-4DF9-A539-16442272A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39742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858CB0D-BB78-4709-8EBE-44AEDF7934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18632"/>
            <a:ext cx="9144000" cy="2749459"/>
          </a:xfrm>
        </p:spPr>
        <p:txBody>
          <a:bodyPr>
            <a:normAutofit/>
          </a:bodyPr>
          <a:lstStyle/>
          <a:p>
            <a:r>
              <a:rPr lang="en-AU" sz="2000" dirty="0"/>
              <a:t>Verse 1</a:t>
            </a:r>
            <a:br>
              <a:rPr lang="en-AU" dirty="0"/>
            </a:br>
            <a:r>
              <a:rPr lang="en-AU" sz="4000" dirty="0"/>
              <a:t>Lord, we believe to us and ours</a:t>
            </a:r>
            <a:br>
              <a:rPr lang="en-AU" sz="4000" dirty="0"/>
            </a:br>
            <a:r>
              <a:rPr lang="en-AU" sz="4000" dirty="0"/>
              <a:t>Thy precious promises were given;</a:t>
            </a:r>
            <a:br>
              <a:rPr lang="en-AU" sz="4000" dirty="0"/>
            </a:br>
            <a:r>
              <a:rPr lang="en-AU" sz="4000" dirty="0"/>
              <a:t>We wait the </a:t>
            </a:r>
            <a:r>
              <a:rPr lang="en-AU" sz="4000" dirty="0" err="1"/>
              <a:t>pentecostal</a:t>
            </a:r>
            <a:r>
              <a:rPr lang="en-AU" sz="4000" dirty="0"/>
              <a:t> powers,</a:t>
            </a:r>
            <a:br>
              <a:rPr lang="en-AU" sz="4000" dirty="0"/>
            </a:br>
            <a:r>
              <a:rPr lang="en-AU" sz="4000" dirty="0"/>
              <a:t>The Holy Ghost sent down from Heaven.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26288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858CB0D-BB78-4709-8EBE-44AEDF7934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6692"/>
            <a:ext cx="9144000" cy="2864615"/>
          </a:xfrm>
        </p:spPr>
        <p:txBody>
          <a:bodyPr>
            <a:normAutofit/>
          </a:bodyPr>
          <a:lstStyle/>
          <a:p>
            <a:r>
              <a:rPr lang="en-AU" dirty="0"/>
              <a:t>Verse 2.</a:t>
            </a:r>
            <a:br>
              <a:rPr lang="en-AU" dirty="0"/>
            </a:br>
            <a:r>
              <a:rPr lang="en-AU" sz="4000" dirty="0"/>
              <a:t>Assembled here with one accord,</a:t>
            </a:r>
            <a:br>
              <a:rPr lang="en-AU" sz="4000" dirty="0"/>
            </a:br>
            <a:r>
              <a:rPr lang="en-AU" sz="4000" dirty="0"/>
              <a:t>Calmly we wait the promised grace,</a:t>
            </a:r>
            <a:br>
              <a:rPr lang="en-AU" sz="4000" dirty="0"/>
            </a:br>
            <a:r>
              <a:rPr lang="en-AU" sz="4000" dirty="0"/>
              <a:t>The purchase of our dying Lord;</a:t>
            </a:r>
            <a:br>
              <a:rPr lang="en-AU" sz="4000" dirty="0"/>
            </a:br>
            <a:r>
              <a:rPr lang="en-AU" sz="4000" dirty="0"/>
              <a:t>Come, Holy Ghost, and fill the place.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8615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858CB0D-BB78-4709-8EBE-44AEDF7934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2961"/>
            <a:ext cx="9144000" cy="2972077"/>
          </a:xfrm>
        </p:spPr>
        <p:txBody>
          <a:bodyPr>
            <a:normAutofit/>
          </a:bodyPr>
          <a:lstStyle/>
          <a:p>
            <a:r>
              <a:rPr lang="en-AU" dirty="0"/>
              <a:t>Verse 3.</a:t>
            </a:r>
            <a:br>
              <a:rPr lang="en-AU" dirty="0"/>
            </a:br>
            <a:r>
              <a:rPr lang="en-AU" sz="4000" dirty="0"/>
              <a:t>If everyone that asks may find,</a:t>
            </a:r>
            <a:br>
              <a:rPr lang="en-AU" sz="4000" dirty="0"/>
            </a:br>
            <a:r>
              <a:rPr lang="en-AU" sz="4000" dirty="0"/>
              <a:t>If still Thou dost on sinners fall,</a:t>
            </a:r>
            <a:br>
              <a:rPr lang="en-AU" sz="4000" dirty="0"/>
            </a:br>
            <a:r>
              <a:rPr lang="en-AU" sz="4000" dirty="0"/>
              <a:t>Come as a mighty rushing wind;</a:t>
            </a:r>
            <a:br>
              <a:rPr lang="en-AU" sz="4000" dirty="0"/>
            </a:br>
            <a:r>
              <a:rPr lang="en-AU" sz="4000" dirty="0"/>
              <a:t>Great grace be now upon us all.</a:t>
            </a:r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F27EB7-48AE-41C6-A957-B26774F658A5}"/>
              </a:ext>
            </a:extLst>
          </p:cNvPr>
          <p:cNvSpPr/>
          <p:nvPr/>
        </p:nvSpPr>
        <p:spPr>
          <a:xfrm>
            <a:off x="313677" y="5694532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dirty="0">
                <a:latin typeface="akagi_probook"/>
              </a:rPr>
              <a:t>CCLI Song # 3759738</a:t>
            </a:r>
          </a:p>
          <a:p>
            <a:r>
              <a:rPr lang="en-AU" sz="1050" dirty="0">
                <a:latin typeface="akagi_probook"/>
              </a:rPr>
              <a:t>Charles Wesley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dirty="0">
                <a:latin typeface="akagi_probook"/>
              </a:rPr>
              <a:t>Public Domain</a:t>
            </a:r>
          </a:p>
          <a:p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i="1" dirty="0">
              <a:latin typeface="akagi_probook"/>
            </a:endParaRPr>
          </a:p>
          <a:p>
            <a:r>
              <a:rPr lang="en-AU" sz="1050" dirty="0">
                <a:latin typeface="akagi_probook"/>
              </a:rPr>
              <a:t>CCLI Licence # </a:t>
            </a:r>
            <a:endParaRPr lang="en-AU" sz="105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3964728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139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2021-12-22T05:42:07Z</dcterms:created>
  <dcterms:modified xsi:type="dcterms:W3CDTF">2023-08-14T06:00:09Z</dcterms:modified>
</cp:coreProperties>
</file>