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32F6E6-9A50-4DEB-96AE-A36D68F3F6B9}" v="4" dt="2023-08-15T02:25:58.6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3332F6E6-9A50-4DEB-96AE-A36D68F3F6B9}"/>
    <pc:docChg chg="undo custSel modSld">
      <pc:chgData name="Narelle Wheaton" userId="6e1b2b30-480e-4f91-806b-6735d5b9e446" providerId="ADAL" clId="{3332F6E6-9A50-4DEB-96AE-A36D68F3F6B9}" dt="2023-08-15T02:25:58.630" v="28"/>
      <pc:docMkLst>
        <pc:docMk/>
      </pc:docMkLst>
      <pc:sldChg chg="modSp mod">
        <pc:chgData name="Narelle Wheaton" userId="6e1b2b30-480e-4f91-806b-6735d5b9e446" providerId="ADAL" clId="{3332F6E6-9A50-4DEB-96AE-A36D68F3F6B9}" dt="2023-08-15T02:25:45.038" v="24" actId="1076"/>
        <pc:sldMkLst>
          <pc:docMk/>
          <pc:sldMk cId="889247916" sldId="256"/>
        </pc:sldMkLst>
        <pc:spChg chg="mod">
          <ac:chgData name="Narelle Wheaton" userId="6e1b2b30-480e-4f91-806b-6735d5b9e446" providerId="ADAL" clId="{3332F6E6-9A50-4DEB-96AE-A36D68F3F6B9}" dt="2023-08-15T02:25:45.038" v="24" actId="1076"/>
          <ac:spMkLst>
            <pc:docMk/>
            <pc:sldMk cId="889247916" sldId="256"/>
            <ac:spMk id="3" creationId="{2EB0CD52-D808-44A1-9291-529212D14021}"/>
          </ac:spMkLst>
        </pc:spChg>
      </pc:sldChg>
      <pc:sldChg chg="addSp delSp modSp">
        <pc:chgData name="Narelle Wheaton" userId="6e1b2b30-480e-4f91-806b-6735d5b9e446" providerId="ADAL" clId="{3332F6E6-9A50-4DEB-96AE-A36D68F3F6B9}" dt="2023-08-15T02:25:56.519" v="27" actId="21"/>
        <pc:sldMkLst>
          <pc:docMk/>
          <pc:sldMk cId="320537851" sldId="260"/>
        </pc:sldMkLst>
        <pc:spChg chg="add mod">
          <ac:chgData name="Narelle Wheaton" userId="6e1b2b30-480e-4f91-806b-6735d5b9e446" providerId="ADAL" clId="{3332F6E6-9A50-4DEB-96AE-A36D68F3F6B9}" dt="2023-08-15T02:25:55.255" v="26" actId="571"/>
          <ac:spMkLst>
            <pc:docMk/>
            <pc:sldMk cId="320537851" sldId="260"/>
            <ac:spMk id="2" creationId="{EB5EEEEE-50FE-F057-B4E8-298BB1C0DF4D}"/>
          </ac:spMkLst>
        </pc:spChg>
        <pc:spChg chg="del">
          <ac:chgData name="Narelle Wheaton" userId="6e1b2b30-480e-4f91-806b-6735d5b9e446" providerId="ADAL" clId="{3332F6E6-9A50-4DEB-96AE-A36D68F3F6B9}" dt="2023-08-15T02:25:56.519" v="27" actId="21"/>
          <ac:spMkLst>
            <pc:docMk/>
            <pc:sldMk cId="320537851" sldId="260"/>
            <ac:spMk id="4" creationId="{C5670661-B73F-4882-A954-A0B13441B14A}"/>
          </ac:spMkLst>
        </pc:spChg>
      </pc:sldChg>
      <pc:sldChg chg="addSp modSp">
        <pc:chgData name="Narelle Wheaton" userId="6e1b2b30-480e-4f91-806b-6735d5b9e446" providerId="ADAL" clId="{3332F6E6-9A50-4DEB-96AE-A36D68F3F6B9}" dt="2023-08-15T02:25:58.630" v="28"/>
        <pc:sldMkLst>
          <pc:docMk/>
          <pc:sldMk cId="3399181564" sldId="263"/>
        </pc:sldMkLst>
        <pc:spChg chg="add mod">
          <ac:chgData name="Narelle Wheaton" userId="6e1b2b30-480e-4f91-806b-6735d5b9e446" providerId="ADAL" clId="{3332F6E6-9A50-4DEB-96AE-A36D68F3F6B9}" dt="2023-08-15T02:25:58.630" v="28"/>
          <ac:spMkLst>
            <pc:docMk/>
            <pc:sldMk cId="3399181564" sldId="263"/>
            <ac:spMk id="2" creationId="{8C8B63F6-B6FD-B159-EFA3-230F8370DF1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C2CEB6-EE21-4ACD-8293-D62494F012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8D8394-E7E6-4843-BFAF-9231935C3E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1B5151-69D1-453F-9E72-8706FB928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D3F6F-55F7-4875-B231-2C10E61610BE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A7D7D7-40F4-4FEA-AC8C-40F01931A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9F7ADC-0D68-49F1-8F05-0A5B0837B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A2C71-8284-4A0D-9CC0-64A87FDF4EE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1574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CD54DF-FFDF-4B8D-8299-3928619F6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8FD195-9B20-4214-B1A1-C6042B8E73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64C6F5-94F4-4416-B9FC-30BAEC3C7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D3F6F-55F7-4875-B231-2C10E61610BE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174ED9-20CF-4B26-91A1-C00AE9E63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B23C94-3DE8-451F-B8D9-AF42D25C2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A2C71-8284-4A0D-9CC0-64A87FDF4EE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7225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B5BFAB-F7B3-4310-B05E-608060F5E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6B1918-A7C8-4483-B387-469A23BF1E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7BE62A-8619-4289-A946-1A60AD3C4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D3F6F-55F7-4875-B231-2C10E61610BE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670F99-EFB0-4793-9DF9-90C6633D9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096B79-A968-4E8F-B015-362C057FC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A2C71-8284-4A0D-9CC0-64A87FDF4EE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9443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27FCE-5755-4910-9F88-B61AFFB1D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AABF88-52C8-4D04-A0E1-CF6B966C12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B12AB1-A58F-45EA-B0DD-9876D9BDF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D3F6F-55F7-4875-B231-2C10E61610BE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3B6EBC-7C55-452A-9A64-D6476F307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4B8F4A-E175-4545-ACBD-A6EBCDB6E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A2C71-8284-4A0D-9CC0-64A87FDF4EE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3739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2F33B-0D9E-4CFA-ACE8-245C1A660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A27F78-BDBA-4411-9B26-EEFDB916C0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74A052-B465-48D3-9870-28A7FF3A0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D3F6F-55F7-4875-B231-2C10E61610BE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A044A0-C21C-498B-AD56-FCB7D39E5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64ABDE-65F1-4BFA-AF24-357FE7768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A2C71-8284-4A0D-9CC0-64A87FDF4EE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2057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A47E72-BE00-48C2-AAE4-F1165055C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3B69EB-FD34-4BA5-8C6B-E98032EEFA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CA15D7-ECBC-48EE-8EDE-67B1F7391F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A9D4DC-8037-490A-8C61-C9384F678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D3F6F-55F7-4875-B231-2C10E61610BE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314B79-5053-43A8-BFC0-5974A2FEB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085BDD-4C4A-4957-BCE9-7219D8E8E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A2C71-8284-4A0D-9CC0-64A87FDF4EE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0242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C44E4-5615-473B-B952-9DD3E1903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76A4BF-2154-4B0A-8DC6-F1ED437AAA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67C370-05B8-49E3-BEFC-3BB68A7EA5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53295D-739D-45D7-8094-1316955CB2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C68119-A776-4066-B07A-14922B259B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A31B449-8B34-479D-9287-0E33D947B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D3F6F-55F7-4875-B231-2C10E61610BE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F537D9D-9402-4FD1-A987-11491C81F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CF9B2D-D9B2-4AB7-9A91-78AB6EA0E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A2C71-8284-4A0D-9CC0-64A87FDF4EE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4013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F38405-08E5-4485-824F-4291519D1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5F6BAB-C576-4518-934C-88D545AEC6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D3F6F-55F7-4875-B231-2C10E61610BE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A85916-C85E-46C4-929D-6BA0C9293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51582A-7F2F-4E07-B4F1-9041FF04D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A2C71-8284-4A0D-9CC0-64A87FDF4EE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4881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FFAF2B6-152F-41C8-A214-1062FE253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D3F6F-55F7-4875-B231-2C10E61610BE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A8A46C-286F-4733-9AFD-B177AE1B6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195323-0D1D-4BBA-8B6B-9D877378A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A2C71-8284-4A0D-9CC0-64A87FDF4EE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9942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C482FD-FF27-4FA1-A86E-4B84BE93A9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5B2812-E7A8-4215-8757-91EB712104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D13FEB-E739-4BE4-A728-DFAF99DEF0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C4356F-3807-4FFC-9A98-9C0A616054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D3F6F-55F7-4875-B231-2C10E61610BE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67C844-937C-4C43-AF59-A9C0C1083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FA8C12-523F-431A-A6A5-9863284B2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A2C71-8284-4A0D-9CC0-64A87FDF4EE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201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17A8F-9E13-4E14-93E8-84953CDE0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DF2570B-4E62-46A2-B3CD-B92DB50D82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DC498E-3B90-438F-A26A-CF80E0D606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57A6ED-4700-4E8B-952E-DCEA29E34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D3F6F-55F7-4875-B231-2C10E61610BE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03D886-E203-429C-9668-D78AC5F52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E6547E-9601-48CD-A935-1FD415CD4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A2C71-8284-4A0D-9CC0-64A87FDF4EE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37948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8C5B3C0-A5FA-467E-92A2-B7899563E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6F8B00-F7DC-477F-AF34-20221821B9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7BACBA-09A3-407C-A304-5204EAA448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8D3F6F-55F7-4875-B231-2C10E61610BE}" type="datetimeFigureOut">
              <a:rPr lang="en-AU" smtClean="0"/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F5541F-B406-435C-8ECD-8B02F9557B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9175E2-78C2-490D-975E-61B352F60B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3A2C71-8284-4A0D-9CC0-64A87FDF4EE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9855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EB0CD52-D808-44A1-9291-529212D140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8000"/>
            <a:ext cx="9144000" cy="3302000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US" sz="4000" dirty="0">
                <a:solidFill>
                  <a:schemeClr val="bg1"/>
                </a:solidFill>
              </a:rPr>
              <a:t>Lord, hear my prayer, Thy power I claim;</a:t>
            </a:r>
          </a:p>
          <a:p>
            <a:r>
              <a:rPr lang="en-US" sz="4000" dirty="0">
                <a:solidFill>
                  <a:schemeClr val="bg1"/>
                </a:solidFill>
              </a:rPr>
              <a:t>To love like Christ, is all my aim.</a:t>
            </a:r>
          </a:p>
          <a:p>
            <a:r>
              <a:rPr lang="en-US" sz="4000" dirty="0">
                <a:solidFill>
                  <a:schemeClr val="bg1"/>
                </a:solidFill>
              </a:rPr>
              <a:t>Move, Holy Spirit, come, move in my life,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want in my loving to be like Christ.</a:t>
            </a:r>
          </a:p>
        </p:txBody>
      </p:sp>
    </p:spTree>
    <p:extLst>
      <p:ext uri="{BB962C8B-B14F-4D97-AF65-F5344CB8AC3E}">
        <p14:creationId xmlns:p14="http://schemas.microsoft.com/office/powerpoint/2010/main" val="8892479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EB0CD52-D808-44A1-9291-529212D140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09039"/>
            <a:ext cx="9144000" cy="4553585"/>
          </a:xfrm>
        </p:spPr>
        <p:txBody>
          <a:bodyPr>
            <a:no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Move, Holy Spirit! Move in my life!</a:t>
            </a:r>
          </a:p>
          <a:p>
            <a:r>
              <a:rPr lang="en-US" sz="4000" dirty="0">
                <a:solidFill>
                  <a:schemeClr val="bg1"/>
                </a:solidFill>
              </a:rPr>
              <a:t>Move, Holy Spirit, to make me like Christ.</a:t>
            </a:r>
          </a:p>
          <a:p>
            <a:r>
              <a:rPr lang="en-US" sz="4000" dirty="0">
                <a:solidFill>
                  <a:schemeClr val="bg1"/>
                </a:solidFill>
              </a:rPr>
              <a:t>Move, move, move in my life;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Move, move, to make me like Christ.</a:t>
            </a:r>
          </a:p>
          <a:p>
            <a:r>
              <a:rPr lang="en-US" sz="4000" dirty="0">
                <a:solidFill>
                  <a:schemeClr val="bg1"/>
                </a:solidFill>
              </a:rPr>
              <a:t>Move, Holy Spirit, move in my life,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Move, Holy Spirit, to make me like Christ.</a:t>
            </a:r>
          </a:p>
        </p:txBody>
      </p:sp>
    </p:spTree>
    <p:extLst>
      <p:ext uri="{BB962C8B-B14F-4D97-AF65-F5344CB8AC3E}">
        <p14:creationId xmlns:p14="http://schemas.microsoft.com/office/powerpoint/2010/main" val="1988411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EB0CD52-D808-44A1-9291-529212D140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09040"/>
            <a:ext cx="9144000" cy="4048760"/>
          </a:xfrm>
        </p:spPr>
        <p:txBody>
          <a:bodyPr>
            <a:no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Verse 2.</a:t>
            </a:r>
          </a:p>
          <a:p>
            <a:r>
              <a:rPr lang="en-US" sz="4000" dirty="0">
                <a:solidFill>
                  <a:schemeClr val="bg1"/>
                </a:solidFill>
              </a:rPr>
              <a:t>My heart's desire, my earnest plea,</a:t>
            </a:r>
          </a:p>
          <a:p>
            <a:r>
              <a:rPr lang="en-US" sz="4000" dirty="0">
                <a:solidFill>
                  <a:schemeClr val="bg1"/>
                </a:solidFill>
              </a:rPr>
              <a:t>In purest thought to be like Thee;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Move, Holy Spirit, come, move in my life,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want in my thinking to be like Christ.</a:t>
            </a:r>
          </a:p>
        </p:txBody>
      </p:sp>
    </p:spTree>
    <p:extLst>
      <p:ext uri="{BB962C8B-B14F-4D97-AF65-F5344CB8AC3E}">
        <p14:creationId xmlns:p14="http://schemas.microsoft.com/office/powerpoint/2010/main" val="27265673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EB0CD52-D808-44A1-9291-529212D140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09039"/>
            <a:ext cx="9144000" cy="4553585"/>
          </a:xfrm>
        </p:spPr>
        <p:txBody>
          <a:bodyPr>
            <a:no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Move, Holy Spirit! Move in my life!</a:t>
            </a:r>
          </a:p>
          <a:p>
            <a:r>
              <a:rPr lang="en-US" sz="4000" dirty="0">
                <a:solidFill>
                  <a:schemeClr val="bg1"/>
                </a:solidFill>
              </a:rPr>
              <a:t>Move, Holy Spirit, to make me like Christ.</a:t>
            </a:r>
          </a:p>
          <a:p>
            <a:r>
              <a:rPr lang="en-US" sz="4000" dirty="0">
                <a:solidFill>
                  <a:schemeClr val="bg1"/>
                </a:solidFill>
              </a:rPr>
              <a:t>Move, move, move in my life;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Move, move, to make me like Christ.</a:t>
            </a:r>
          </a:p>
          <a:p>
            <a:r>
              <a:rPr lang="en-US" sz="4000" dirty="0">
                <a:solidFill>
                  <a:schemeClr val="bg1"/>
                </a:solidFill>
              </a:rPr>
              <a:t>Move, Holy Spirit, move in my life,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Move, Holy Spirit, to make me like Christ.</a:t>
            </a:r>
          </a:p>
        </p:txBody>
      </p:sp>
    </p:spTree>
    <p:extLst>
      <p:ext uri="{BB962C8B-B14F-4D97-AF65-F5344CB8AC3E}">
        <p14:creationId xmlns:p14="http://schemas.microsoft.com/office/powerpoint/2010/main" val="2682226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EB0CD52-D808-44A1-9291-529212D140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09040"/>
            <a:ext cx="9144000" cy="4048760"/>
          </a:xfrm>
        </p:spPr>
        <p:txBody>
          <a:bodyPr>
            <a:no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Verse 3.</a:t>
            </a:r>
          </a:p>
          <a:p>
            <a:r>
              <a:rPr lang="en-US" sz="4000" dirty="0">
                <a:solidFill>
                  <a:schemeClr val="bg1"/>
                </a:solidFill>
              </a:rPr>
              <a:t>Each step I take, each task I do,</a:t>
            </a:r>
          </a:p>
          <a:p>
            <a:r>
              <a:rPr lang="en-US" sz="4000" dirty="0">
                <a:solidFill>
                  <a:schemeClr val="bg1"/>
                </a:solidFill>
              </a:rPr>
              <a:t>My service, Lord, make strong and true;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Move, Holy Spirit, come, move in my life,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want in my serving to be like Christ.</a:t>
            </a:r>
          </a:p>
        </p:txBody>
      </p:sp>
    </p:spTree>
    <p:extLst>
      <p:ext uri="{BB962C8B-B14F-4D97-AF65-F5344CB8AC3E}">
        <p14:creationId xmlns:p14="http://schemas.microsoft.com/office/powerpoint/2010/main" val="33511753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EB0CD52-D808-44A1-9291-529212D140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09039"/>
            <a:ext cx="9144000" cy="4553585"/>
          </a:xfrm>
        </p:spPr>
        <p:txBody>
          <a:bodyPr>
            <a:no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Move, Holy Spirit! Move in my life!</a:t>
            </a:r>
          </a:p>
          <a:p>
            <a:r>
              <a:rPr lang="en-US" sz="4000" dirty="0">
                <a:solidFill>
                  <a:schemeClr val="bg1"/>
                </a:solidFill>
              </a:rPr>
              <a:t>Move, Holy Spirit, to make me like Christ.</a:t>
            </a:r>
          </a:p>
          <a:p>
            <a:r>
              <a:rPr lang="en-US" sz="4000" dirty="0">
                <a:solidFill>
                  <a:schemeClr val="bg1"/>
                </a:solidFill>
              </a:rPr>
              <a:t>Move, move, move in my life;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Move, move, to make me like Christ.</a:t>
            </a:r>
          </a:p>
          <a:p>
            <a:r>
              <a:rPr lang="en-US" sz="4000" dirty="0">
                <a:solidFill>
                  <a:schemeClr val="bg1"/>
                </a:solidFill>
              </a:rPr>
              <a:t>Move, Holy Spirit, move in my life,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Move, Holy Spirit, to make me like Christ.</a:t>
            </a:r>
          </a:p>
        </p:txBody>
      </p:sp>
    </p:spTree>
    <p:extLst>
      <p:ext uri="{BB962C8B-B14F-4D97-AF65-F5344CB8AC3E}">
        <p14:creationId xmlns:p14="http://schemas.microsoft.com/office/powerpoint/2010/main" val="41963184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EB0CD52-D808-44A1-9291-529212D140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09040"/>
            <a:ext cx="9144000" cy="4048760"/>
          </a:xfrm>
        </p:spPr>
        <p:txBody>
          <a:bodyPr>
            <a:no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Verse 4.</a:t>
            </a:r>
          </a:p>
          <a:p>
            <a:r>
              <a:rPr lang="en-US" sz="4000" dirty="0">
                <a:solidFill>
                  <a:schemeClr val="bg1"/>
                </a:solidFill>
              </a:rPr>
              <a:t>Lord, take my will and make it Thine,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With holy fire come cleanse, refine;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Move, Holy Spirit, come, move in my life,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want in my living to be like Christ.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378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EB0CD52-D808-44A1-9291-529212D140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09039"/>
            <a:ext cx="9144000" cy="4553585"/>
          </a:xfrm>
        </p:spPr>
        <p:txBody>
          <a:bodyPr>
            <a:no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Move, Holy Spirit! Move in my life!</a:t>
            </a:r>
          </a:p>
          <a:p>
            <a:r>
              <a:rPr lang="en-US" sz="4000" dirty="0">
                <a:solidFill>
                  <a:schemeClr val="bg1"/>
                </a:solidFill>
              </a:rPr>
              <a:t>Move, Holy Spirit, to make me like Christ.</a:t>
            </a:r>
          </a:p>
          <a:p>
            <a:r>
              <a:rPr lang="en-US" sz="4000" dirty="0">
                <a:solidFill>
                  <a:schemeClr val="bg1"/>
                </a:solidFill>
              </a:rPr>
              <a:t>Move, move, move in my life;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Move, move, to make me like Christ.</a:t>
            </a:r>
          </a:p>
          <a:p>
            <a:r>
              <a:rPr lang="en-US" sz="4000" dirty="0">
                <a:solidFill>
                  <a:schemeClr val="bg1"/>
                </a:solidFill>
              </a:rPr>
              <a:t>Move, Holy Spirit, move in my life,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Move, Holy Spirit, to make me like Christ.</a:t>
            </a: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8C8B63F6-B6FD-B159-EFA3-230F8370DF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975" y="5805488"/>
            <a:ext cx="6096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</a:rPr>
              <a:t>Lord, Hear My Prayer, Thy Power I Claim	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</a:rPr>
              <a:t>Words: Alan Laurens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</a:rPr>
              <a:t>© The General of the Salvation Army</a:t>
            </a:r>
            <a:endParaRPr lang="en-AU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1815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444</Words>
  <Application>Microsoft Office PowerPoint</Application>
  <PresentationFormat>Widescreen</PresentationFormat>
  <Paragraphs>51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2022-04-13T01:17:18Z</dcterms:created>
  <dcterms:modified xsi:type="dcterms:W3CDTF">2023-08-15T02:26:05Z</dcterms:modified>
</cp:coreProperties>
</file>