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19E378-82D6-590C-7178-19D1A0EAC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62E252-7D56-3443-EDCB-DA6F1AF2F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5C398-5A7D-0227-D0C0-7DDFFDE42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F80BC-F7CE-4437-9279-522FB6F8BA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341975"/>
      </p:ext>
    </p:extLst>
  </p:cSld>
  <p:clrMapOvr>
    <a:masterClrMapping/>
  </p:clrMapOvr>
  <p:transition>
    <p:cut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F7B9C-73DA-7F66-5DAE-2226564A2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6CEC49-3F64-A3A9-FABD-CDFFE239E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A0C27F-5082-13ED-40BF-5A077523A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2EC84-82AA-4F49-AB26-7A98BF307A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2388828"/>
      </p:ext>
    </p:extLst>
  </p:cSld>
  <p:clrMapOvr>
    <a:masterClrMapping/>
  </p:clrMapOvr>
  <p:transition>
    <p:cut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69DA27-6316-7D2F-1ECB-DBC6E1399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3960A1-B402-CF3F-91FB-F0EFFAA67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8CE7D3-F534-E10F-E2DF-5FE4CA44F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1CD49-8167-4CAB-8445-C86A1F1E09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9251309"/>
      </p:ext>
    </p:extLst>
  </p:cSld>
  <p:clrMapOvr>
    <a:masterClrMapping/>
  </p:clrMapOvr>
  <p:transition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82D74-F19C-D576-8219-3B1328909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C88142-007E-6767-F2FC-EEC1FF06C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BD9391-7C05-AA45-E542-FF08E6F34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D0395-B544-4930-82E2-5E7073A809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4289353"/>
      </p:ext>
    </p:extLst>
  </p:cSld>
  <p:clrMapOvr>
    <a:masterClrMapping/>
  </p:clrMapOvr>
  <p:transition>
    <p:cut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E28A2A-D723-B1B4-4E70-303D5544F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55931F-C68D-37FE-1A57-7A64E1E6B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B8DD6-2981-1C1E-D4AE-ED13C7CB5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EF0B9-97C1-487B-82F2-F204C3E1A8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1732652"/>
      </p:ext>
    </p:extLst>
  </p:cSld>
  <p:clrMapOvr>
    <a:masterClrMapping/>
  </p:clrMapOvr>
  <p:transition>
    <p:cut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63822F7-E3EE-59A0-46C6-8DB6E3A9F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351244B-6987-8A92-E627-7591A2314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74B4A6-6520-B941-A949-105A1C94E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6D4C1-599B-4A09-AC06-B5DD075F9A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3593968"/>
      </p:ext>
    </p:extLst>
  </p:cSld>
  <p:clrMapOvr>
    <a:masterClrMapping/>
  </p:clrMapOvr>
  <p:transition>
    <p:cut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AB99E02-6C4A-A36D-6D4B-704749D79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3D64CBE-9DFD-48FB-8AA3-61354F84D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42C0873-472D-8714-5C25-6EE72AFC4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0A909-1DF7-4E86-8C4D-1FBFCCFEF2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1856166"/>
      </p:ext>
    </p:extLst>
  </p:cSld>
  <p:clrMapOvr>
    <a:masterClrMapping/>
  </p:clrMapOvr>
  <p:transition>
    <p:cut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8328AEB-614A-CE0D-42DC-34CCB6CF0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DAB094B-181F-55A5-21B7-676E7594A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743B279-79D8-D478-D6B7-F956F339E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F61CF-45BD-4135-8022-0CB5AA7C07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7647061"/>
      </p:ext>
    </p:extLst>
  </p:cSld>
  <p:clrMapOvr>
    <a:masterClrMapping/>
  </p:clrMapOvr>
  <p:transition>
    <p:cut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96E08DE-43A4-AFE3-8526-40A08DFF2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6295D73-C66E-76EA-8A74-D792090EF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075D844-2685-5B22-2770-CB7B0E12F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29178-0EA7-4B04-AE72-4C976EC558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0133597"/>
      </p:ext>
    </p:extLst>
  </p:cSld>
  <p:clrMapOvr>
    <a:masterClrMapping/>
  </p:clrMapOvr>
  <p:transition>
    <p:cut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9F9B224-83B2-F945-8C5C-22952AC0D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6A31803-6B33-68A3-6046-179B289E0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A5B9841-062A-E628-0DBD-55F7CAFAF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0BF1D-B622-41F3-96E3-4B4F0AABAF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5245136"/>
      </p:ext>
    </p:extLst>
  </p:cSld>
  <p:clrMapOvr>
    <a:masterClrMapping/>
  </p:clrMapOvr>
  <p:transition>
    <p:cut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868DDE1-DAEF-27DD-F7DF-EF2C81E81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F9A823A-17EB-2507-3A79-F02223EF2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54B6CA-4527-35B7-C95C-E3B4EC75E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F3D72-A3F0-4FA3-9062-28E8A2E380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8643484"/>
      </p:ext>
    </p:extLst>
  </p:cSld>
  <p:clrMapOvr>
    <a:masterClrMapping/>
  </p:clrMapOvr>
  <p:transition>
    <p:cut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894E79D-81CE-3B38-21CD-BA1DFBC0C9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E1A6111-EDFB-8E02-E95E-37F219D7A1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66590C-C3B3-3784-E75E-EA992731FE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43DD40-F669-AC5E-E7DE-58717DC433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23C96-1EE5-00C0-B96A-AB33679406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3CB67B4-79D0-49A7-B413-6563FF7572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>
    <p:cut thruBlk="1"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50A2082-E790-6B65-551A-43748ED4D8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8840"/>
            <a:ext cx="9144000" cy="2880320"/>
          </a:xfrm>
        </p:spPr>
        <p:txBody>
          <a:bodyPr/>
          <a:lstStyle/>
          <a:p>
            <a:r>
              <a:rPr lang="en-US" altLang="en-US" sz="4000" dirty="0"/>
              <a:t>Give thanks with a grateful heart</a:t>
            </a:r>
          </a:p>
          <a:p>
            <a:r>
              <a:rPr lang="en-US" altLang="en-US" sz="4000" dirty="0"/>
              <a:t>Give thanks to the Holy One,</a:t>
            </a:r>
          </a:p>
          <a:p>
            <a:r>
              <a:rPr lang="en-US" altLang="en-US" sz="4000" dirty="0"/>
              <a:t>Give thanks because He’s given </a:t>
            </a:r>
          </a:p>
          <a:p>
            <a:r>
              <a:rPr lang="en-US" altLang="en-US" sz="4000" dirty="0"/>
              <a:t>Jesus Christ, His Son</a:t>
            </a:r>
          </a:p>
          <a:p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740FF6A-8A9D-1E2E-843E-592FC74485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12876"/>
            <a:ext cx="9144000" cy="2232248"/>
          </a:xfrm>
        </p:spPr>
        <p:txBody>
          <a:bodyPr/>
          <a:lstStyle/>
          <a:p>
            <a:pPr algn="ctr"/>
            <a:r>
              <a:rPr lang="en-US" altLang="en-US" sz="4000" dirty="0"/>
              <a:t>And now let the weak say “I am strong”</a:t>
            </a:r>
          </a:p>
          <a:p>
            <a:pPr algn="ctr"/>
            <a:r>
              <a:rPr lang="en-US" altLang="en-US" sz="4000" dirty="0"/>
              <a:t>Let the poor say “I am rich” </a:t>
            </a:r>
          </a:p>
          <a:p>
            <a:pPr algn="ctr"/>
            <a:r>
              <a:rPr lang="en-US" altLang="en-US" sz="4000" dirty="0"/>
              <a:t>Because of what the Lord has done for us!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71D0049A-8991-CDD5-DC66-6442644716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44512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>
                <a:latin typeface="akagi_probook"/>
              </a:rPr>
              <a:t>CCLI Song # 20285</a:t>
            </a:r>
          </a:p>
          <a:p>
            <a:pPr eaLnBrk="1" hangingPunct="1"/>
            <a:r>
              <a:rPr lang="en-AU" altLang="en-US" sz="1100">
                <a:latin typeface="akagi_probook"/>
              </a:rPr>
              <a:t>Henry Smith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>
                <a:latin typeface="akagi_probook"/>
              </a:rPr>
              <a:t>© 1978 Integrity's Hosanna! Music (Admin. by SHOUT! Music Publishing Australia)</a:t>
            </a:r>
          </a:p>
          <a:p>
            <a:pPr eaLnBrk="1" hangingPunct="1"/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/>
            <a:r>
              <a:rPr lang="en-AU" altLang="en-US" sz="1100">
                <a:latin typeface="akagi_probook"/>
              </a:rPr>
              <a:t>CCLI Licence #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AD770E-B27B-79CB-F22D-9E284E5A6F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104964"/>
            <a:ext cx="9144000" cy="648072"/>
          </a:xfrm>
        </p:spPr>
        <p:txBody>
          <a:bodyPr/>
          <a:lstStyle/>
          <a:p>
            <a:r>
              <a:rPr lang="en-AU" altLang="en-US" sz="4000" dirty="0"/>
              <a:t>Give thanks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</TotalTime>
  <Words>100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11</cp:revision>
  <dcterms:created xsi:type="dcterms:W3CDTF">1998-11-20T05:32:44Z</dcterms:created>
  <dcterms:modified xsi:type="dcterms:W3CDTF">2023-08-15T06:41:17Z</dcterms:modified>
</cp:coreProperties>
</file>