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8FA3C-EAED-6828-BB5A-489320CF0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92B8-43F4-4A83-A553-9B65485D01C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0C02A-D716-3A36-CF07-55E3F43AD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19A8C-934D-8ED2-5C61-22A33A57B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A8A4C-C1FC-4E5A-9462-6D9DF7F2B2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8683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FE736-1AC5-1EAC-5D20-99595FB16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11BB4-D0ED-4343-8457-0839AACB75D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9C460-4EF5-DDE7-64CA-6EDF3A7BB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2A916-29D3-D044-6DF7-33710BEB4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097D-6C9A-45D5-A9DD-3A575957D5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16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548BF-6751-072E-98DD-B8017E720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E01CE-6444-47FC-BCEB-95239B77B52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52BCB-7CDC-875D-E351-FC40A74C2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D07E1-443C-932B-8EF4-270315361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EB5F6-E17E-48F3-938B-38F478AB9B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791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19607-1A8E-C79D-BCDE-3CCB564D4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9AFE-C054-4842-8629-3DF354B1EA8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521D0-8C24-2706-AD35-3F815FAD8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6FA0C-9DDF-252C-939E-D47136F17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671BE-261B-47EE-98AC-465B1A963F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69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A86F7-5881-FFF1-E067-BB9E76C01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5E5B-F34E-4BC4-B1CE-8503197CE34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147F2-6947-ED6A-89B5-7BE0786E6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EE8E7-2AC4-4844-8933-AF07D911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D7441-9D2F-4180-86D1-4F29E0DEB9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7613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AB76C8-CC01-7F00-76E2-B5117AEB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27ED0-64C4-4C87-9D8B-A702F82A5F8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A6B522-941E-696C-6286-EE6121E5A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CA15AA-0DFE-C4B1-9814-23B4611B6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A45B-EECA-4A5E-A103-E40416640C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582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57BE37-B6D2-F2D8-12E9-43F58392A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C7EC-0B46-4A63-8940-6DCB413A70C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F8DC6F-C0EF-A7F5-9CCF-A8CB8E7B9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1FFDEE9-F285-0920-7A56-B12B37E0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602D-CA1F-4786-B8C5-9085A1D509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46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E13E5C8-B744-F53A-6925-56BAADAE9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3C3CB-21A7-4E7E-B60E-1340CFC7A27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1836EA-7C8F-4F92-4B60-0CCC08AC0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3F9309-8286-AF2D-40AD-74FFD2A48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5DE0A-DEB1-4C1A-9AA4-FDE3BE9D56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155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99DFC4-79AB-F530-0C49-57E3EA89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E03D0-F999-4ABA-9A17-406B3C0670C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A7C563-831A-6DD3-CC14-D0EDA19A8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7C5F64D-2BE8-4D08-8C38-28F044EFB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D95E-9061-4D06-9AAF-67958DC601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5836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FC29A5-6FB4-696C-0E63-B272CD693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79389-1181-43DC-A108-2753EB545F9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317AF5-F98C-D34A-9876-5C6F278B4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2163C2-23F6-EA46-BAE5-B839A5672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43873-23BB-47E4-9B0F-0FB5D33136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0613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071C28-CD0C-B180-6EF6-8F2082404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6640-58B5-4F39-B263-6C97A91279A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715525-62E9-34BB-2C35-F990BE2E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817E93-D029-1E8C-0223-132C66BFF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38EE1-00B3-4455-BCC8-B346A7FE2C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7300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70D4C0-0A18-AA0F-87AE-A519686B7D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E38D9EA-61B4-60DC-671F-82CA5992A0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13ECE-44B4-55D3-B5EF-87DDEA1E4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33CBBB-AFC2-4CAC-95FA-0FEAF9A0F69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5B4FA-B24E-1238-B442-170C0CB045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B7ABF-2EB5-87A7-863D-989E29A31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A7B176-7C20-4F17-B438-14E48A2895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D028AE-5F57-3EFC-EADC-77ADDE931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260350"/>
            <a:ext cx="9864725" cy="64087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we are gathered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here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One with each other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here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Joined by the Spirit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Washed in the blood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Part of the body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church of God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we are gathered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here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One with each other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here</a:t>
            </a:r>
            <a:endParaRPr lang="en-AU" sz="2800" dirty="0">
              <a:solidFill>
                <a:schemeClr val="bg1"/>
              </a:solidFill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BD4A534-D52E-76AA-4677-99A469E09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49950"/>
            <a:ext cx="4572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38851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John Daniels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1979 Authentic Publishing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86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We Are Gathered</dc:title>
  <dc:creator>ITS</dc:creator>
  <cp:lastModifiedBy>Narelle Wheaton</cp:lastModifiedBy>
  <cp:revision>2</cp:revision>
  <dcterms:created xsi:type="dcterms:W3CDTF">2016-01-19T07:12:06Z</dcterms:created>
  <dcterms:modified xsi:type="dcterms:W3CDTF">2023-08-15T05:24:10Z</dcterms:modified>
</cp:coreProperties>
</file>