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6" r:id="rId2"/>
    <p:sldId id="257" r:id="rId3"/>
    <p:sldId id="261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0EB549-A785-F8D4-4AC7-A2A1D7E7B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133474-31EC-627C-25A3-440151C18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49052-FB59-B722-BA6F-61364423B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4326D-9624-4F70-9336-7F63013F3D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9221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52127D-97E7-C3F5-9E87-DACCA5F73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E5A08D-006A-20CB-26A3-0330C5D24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B5567A-E119-68C0-F569-DD0DF2640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869C2-8936-492B-8AAD-AFBA735263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2571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83A2E1-2C5E-EB46-F464-AED4F537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108FF2-9BC2-6E49-6D54-22159BE80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C6E7EF-F672-AFBE-8DFC-777E18228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9CBE5-8844-4AFE-AE26-FCD434097A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181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0C9011-055F-CC82-C642-BA56DC2B5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331654-2AF6-D19D-3F71-76C9DAD9B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2242F2-FD15-97F0-06D0-01E776545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5D51C-23E0-4E3A-AA3D-079DC827BE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82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1F75BB-113D-4E89-58F5-81EF25867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E2794E-D3F7-FA26-2CAE-D35994435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848E18-C0F1-146C-2340-5F3B1D253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20EEA-9CA9-4721-BBB8-CCEFCC0C7E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1074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EC7069D-14F4-F9E4-C607-CDFB5BCFA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7E2D3FD-59BE-0E77-6D41-4780A1A43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11E2F08-6DDC-FC9B-9AA6-060FF82B5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BB8B7-73C4-4A66-AA68-518DFD3ED4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1947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FDF0D60-675C-2F42-99FC-149C80FB0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516E2E3-7364-4DE3-4124-2D4FDF8EA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8C68A33-5A0B-22D9-CFEE-F0FD8D73F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76557-CBBB-401F-8D40-9D40B78EB1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0875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2221B88-AA68-A810-A409-2809819C8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F2212B3-5CD4-C990-9563-B769964D4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0D39A2B-4D65-28F2-0129-C2C6B7C03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E6261-027C-4A54-844D-EE6DEF51E8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6873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AA6B9C3-D9C3-459F-08EF-00D1A78FA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A6F418B-8246-31D4-36E7-733909CDB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42694E-6585-9416-C970-036255ABB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702E9-91EF-4B73-98F7-4FFFB3E7F0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0366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3A6BDCE-669E-FD31-BCBE-9280D3DC1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1C3F535-866D-353F-A090-FC95E7D84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360695E-2390-78E0-FE66-072E1E359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186F1-E6AA-4C9F-8DFF-0A718545E3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1485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1EC278B-B2EE-543F-58B7-1BC11AE6B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7F922F0-4A62-1623-52D2-299969FB4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F96D094-5F4A-B83C-35C3-B39CF4F4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4EA8B-B650-4D56-B012-DA187A69B9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7447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DB5EB6E-89A2-7AB1-F527-E962D0FDC3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A54FAD4-185A-7EA0-E576-0194764A20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954E60-78DF-8CCC-7851-FFBACB2833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91DB25-5B0B-854F-C776-8DD3756037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8C211-9428-4594-C05B-AB7563267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741D83-2DA5-4AAE-9BB5-5E13A91022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193B960-452F-8392-CFB6-F57F893BFA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4784"/>
            <a:ext cx="9144000" cy="3888432"/>
          </a:xfrm>
        </p:spPr>
        <p:txBody>
          <a:bodyPr/>
          <a:lstStyle/>
          <a:p>
            <a:r>
              <a:rPr lang="en-AU" altLang="en-US" sz="2000" dirty="0">
                <a:latin typeface="Calibri" panose="020F0502020204030204" pitchFamily="34" charset="0"/>
              </a:rPr>
              <a:t>Verse 1</a:t>
            </a:r>
          </a:p>
          <a:p>
            <a:r>
              <a:rPr lang="en-AU" altLang="en-US" sz="4000" dirty="0">
                <a:latin typeface="Calibri" panose="020F0502020204030204" pitchFamily="34" charset="0"/>
              </a:rPr>
              <a:t>O worship the Lord in the beauty of holiness!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Bow down before him, his glory proclaim;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With gold of obedience, and incense of lowliness,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Kneel and adore him, the Lord is his name.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DD5F87A7-7031-2567-C549-4E829A0AB8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2816"/>
            <a:ext cx="9144000" cy="3484984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dirty="0"/>
            </a:br>
            <a:r>
              <a:rPr lang="en-AU" altLang="en-US" sz="4000" dirty="0"/>
              <a:t>Low at his feet lay thy burden of carefulness,</a:t>
            </a:r>
            <a:br>
              <a:rPr lang="en-AU" altLang="en-US" sz="4000" dirty="0"/>
            </a:br>
            <a:r>
              <a:rPr lang="en-AU" altLang="en-US" sz="4000" dirty="0"/>
              <a:t>High on his heart he will bear it for thee,</a:t>
            </a:r>
            <a:br>
              <a:rPr lang="en-AU" altLang="en-US" sz="4000" dirty="0"/>
            </a:br>
            <a:r>
              <a:rPr lang="en-AU" altLang="en-US" sz="4000" dirty="0"/>
              <a:t>Comfort thy sorrows and answer thy prayerfulness,</a:t>
            </a:r>
            <a:br>
              <a:rPr lang="en-AU" altLang="en-US" sz="4000" dirty="0"/>
            </a:br>
            <a:r>
              <a:rPr lang="en-AU" altLang="en-US" sz="4000" dirty="0"/>
              <a:t>Guiding thy steps as may best for thee be. </a:t>
            </a:r>
            <a:endParaRPr lang="en-AU" altLang="en-US" dirty="0"/>
          </a:p>
          <a:p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862C171-C212-DEDE-E324-A36D22935E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4784"/>
            <a:ext cx="9144000" cy="3773016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dirty="0"/>
            </a:br>
            <a:r>
              <a:rPr lang="en-AU" altLang="en-US" sz="4000" dirty="0"/>
              <a:t>Fear not to enter his courts in the slenderness</a:t>
            </a:r>
            <a:br>
              <a:rPr lang="en-AU" altLang="en-US" sz="4000" dirty="0"/>
            </a:br>
            <a:r>
              <a:rPr lang="en-AU" altLang="en-US" sz="4000" dirty="0"/>
              <a:t>Of the poor wealth thou </a:t>
            </a:r>
            <a:r>
              <a:rPr lang="en-AU" altLang="en-US" sz="4000" dirty="0" err="1"/>
              <a:t>would'st</a:t>
            </a:r>
            <a:r>
              <a:rPr lang="en-AU" altLang="en-US" sz="4000" dirty="0"/>
              <a:t> reckon as thine;</a:t>
            </a:r>
            <a:br>
              <a:rPr lang="en-AU" altLang="en-US" sz="4000" dirty="0"/>
            </a:br>
            <a:r>
              <a:rPr lang="en-AU" altLang="en-US" sz="4000" dirty="0"/>
              <a:t>Truth in its beauty, and love in its tenderness,</a:t>
            </a:r>
            <a:br>
              <a:rPr lang="en-AU" altLang="en-US" sz="4000" dirty="0"/>
            </a:br>
            <a:r>
              <a:rPr lang="en-AU" altLang="en-US" sz="4000" dirty="0"/>
              <a:t>These are the offerings to lay on his shrine.</a:t>
            </a:r>
            <a:endParaRPr lang="en-US" altLang="en-US" sz="4000" dirty="0"/>
          </a:p>
          <a:p>
            <a:endParaRPr lang="en-A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B707A70-6685-39E5-966F-4F8FCD72DB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8760"/>
            <a:ext cx="9144000" cy="4320480"/>
          </a:xfrm>
        </p:spPr>
        <p:txBody>
          <a:bodyPr/>
          <a:lstStyle/>
          <a:p>
            <a:r>
              <a:rPr lang="en-AU" altLang="en-US" sz="1800" dirty="0"/>
              <a:t>Verse 4 </a:t>
            </a:r>
            <a:br>
              <a:rPr lang="en-AU" altLang="en-US" dirty="0"/>
            </a:br>
            <a:r>
              <a:rPr lang="en-AU" altLang="en-US" sz="4000" dirty="0"/>
              <a:t>These, though we bring them in trembling and fearfulness,</a:t>
            </a:r>
            <a:br>
              <a:rPr lang="en-AU" altLang="en-US" sz="4000" dirty="0"/>
            </a:br>
            <a:r>
              <a:rPr lang="en-AU" altLang="en-US" sz="4000" dirty="0"/>
              <a:t>He will accept for the name that is dear;</a:t>
            </a:r>
            <a:br>
              <a:rPr lang="en-AU" altLang="en-US" sz="4000" dirty="0"/>
            </a:br>
            <a:r>
              <a:rPr lang="en-AU" altLang="en-US" sz="4000" dirty="0"/>
              <a:t>Morning of joy give for evenings of tearfulness,</a:t>
            </a:r>
            <a:br>
              <a:rPr lang="en-AU" altLang="en-US" sz="4000" dirty="0"/>
            </a:br>
            <a:r>
              <a:rPr lang="en-AU" altLang="en-US" sz="4000" dirty="0"/>
              <a:t>Trust for our trembling, and hope for our fear.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7B7859B-6AC7-BE67-EDD3-8935992898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0768"/>
            <a:ext cx="9144000" cy="3629000"/>
          </a:xfrm>
        </p:spPr>
        <p:txBody>
          <a:bodyPr/>
          <a:lstStyle/>
          <a:p>
            <a:r>
              <a:rPr lang="en-AU" altLang="en-US" sz="2000" dirty="0"/>
              <a:t>Verse 5 </a:t>
            </a:r>
            <a:br>
              <a:rPr lang="en-AU" altLang="en-US" dirty="0"/>
            </a:br>
            <a:r>
              <a:rPr lang="en-AU" altLang="en-US" sz="4000" dirty="0"/>
              <a:t>O worship the Lord in the beauty of holiness! </a:t>
            </a:r>
            <a:br>
              <a:rPr lang="en-AU" altLang="en-US" sz="4000" dirty="0"/>
            </a:br>
            <a:r>
              <a:rPr lang="en-AU" altLang="en-US" sz="4000" dirty="0"/>
              <a:t>Bow down before him, his glory proclaim;</a:t>
            </a:r>
            <a:br>
              <a:rPr lang="en-AU" altLang="en-US" sz="4000" dirty="0"/>
            </a:br>
            <a:r>
              <a:rPr lang="en-AU" altLang="en-US" sz="4000" dirty="0"/>
              <a:t>With gold of obedience, and incense of lowliness,</a:t>
            </a:r>
            <a:br>
              <a:rPr lang="en-AU" altLang="en-US" sz="4000" dirty="0"/>
            </a:br>
            <a:r>
              <a:rPr lang="en-AU" altLang="en-US" sz="4000" dirty="0"/>
              <a:t>Kneel and adore him, the Lord is his name. </a:t>
            </a:r>
            <a:endParaRPr lang="en-AU" altLang="en-US" sz="105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A42C451-59FA-1B72-11B0-0CC1E586A142}"/>
              </a:ext>
            </a:extLst>
          </p:cNvPr>
          <p:cNvSpPr/>
          <p:nvPr/>
        </p:nvSpPr>
        <p:spPr>
          <a:xfrm>
            <a:off x="263525" y="5589588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2728708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John Samuel Bewley </a:t>
            </a:r>
            <a:r>
              <a:rPr lang="en-AU" sz="1050" dirty="0" err="1">
                <a:latin typeface="akagi_probook"/>
              </a:rPr>
              <a:t>Monsell</a:t>
            </a:r>
            <a:endParaRPr lang="en-AU" sz="1050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262</Words>
  <Application>Microsoft Office PowerPoint</Application>
  <PresentationFormat>Widescreen</PresentationFormat>
  <Paragraphs>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183. O worship the Lord in the beauty of holiness! Bow down before him, his glory proclaim; With gold of obedience, and incense of lowliness, Kneel and adore him, the Lord is his name.</dc:title>
  <dc:creator>Perth Fortress Salvos</dc:creator>
  <cp:lastModifiedBy>Narelle Wheaton</cp:lastModifiedBy>
  <cp:revision>3</cp:revision>
  <dcterms:created xsi:type="dcterms:W3CDTF">1999-01-07T04:42:40Z</dcterms:created>
  <dcterms:modified xsi:type="dcterms:W3CDTF">2023-08-15T05:55:41Z</dcterms:modified>
</cp:coreProperties>
</file>