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69" r:id="rId3"/>
    <p:sldId id="275" r:id="rId4"/>
    <p:sldId id="281" r:id="rId5"/>
    <p:sldId id="288" r:id="rId6"/>
    <p:sldId id="294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21E55E-330D-D495-A9D3-54587C450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CECC4-CF43-3064-C7E5-ADB5C6B12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57FC4-65FA-0121-D344-E70B43570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149E-EDD2-4A16-83CB-94BD21CFF4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8390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B4ED0-3217-E63C-44AC-8813B334E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DA6BB-6AE8-5713-89B4-FD47A9C37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74209-1320-72F3-CA34-DF3E5DBA3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06DDD-A08E-4FBF-9DD0-09D2C7DD28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4780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74A12-AF8A-D96A-5AC5-B2B7D2C6E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DE970-5FCC-B90E-CE03-9225114EB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0E5FB-E672-5932-B57B-0CB60E05A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CDDA0-1E35-4CD0-9855-466130369F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235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7C5AE-5752-7BB4-25E2-B15D8FB6D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107E48-03A0-5B85-7823-477F9458B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129537-E84E-28A0-D619-6838F5249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F5065-9855-4DF8-9853-8478C140BC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41022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DAE3D-14BA-D4C4-C7DD-6385BB638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2AFDA-D88C-3CAC-E0A2-BF453C7B8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7F529-64E9-E97E-5ACF-1055ED6F2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5DF0D-939A-4FB8-BA74-C22778A65E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0124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4B79E8-E3FE-4E3C-46BF-CEF51F5C8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A9656E-99AE-38AB-1C9D-9323C3541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79ECCC-5C84-EC52-AC3B-F5AE973BB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1CE68-F612-499F-97CD-D40E331AC6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1552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3641CFD-EC7F-2B00-9F51-B66836F58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33F0A7B-A69A-806D-3CD0-B1F4EDB77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4FC5BEC-F343-C3C0-72A9-53E68B37E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B70C1-A0D8-462E-8283-EB0E1B2CC5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20569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B95C06A-5AA7-01C0-8CC3-CBE96CCA3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56D9CD1-768E-495B-BA12-2E9BE692D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EAEA537-3FE2-5D28-D5F9-5336465B5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7DA8F-E2E0-4623-8048-C2B956E665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7624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B7E5FCA-FEDB-9AD0-D1D4-9278415FA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4D79FB3-064E-AA70-5D6E-34C7FF5E8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92784D6-4BBA-3FFE-FC48-AB4AACFAD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7776-AA2A-446C-BD0F-B4FDD8128F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7478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E2DB98-B42F-7DF4-2F21-1E2DCE386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DE0598-AAC1-B14A-EC60-6251932E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47AC6A-80B4-A1B8-D344-1FEA130FC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3D8F5-BB16-425A-96ED-9F568EC01C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77391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A648DB-7DDB-8F9B-BC58-738775B8A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336F22-5DC3-E521-14C6-16B5CBC3A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F7B7EF-29C5-7713-B5BD-7FA11C159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E4E88-A00A-4C35-87F5-86568BCFA6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5899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01F0AD0-E226-B452-064E-5B3A1A6C4D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9552489-6F8A-4F2F-7C86-73B9762696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D4EACF-FAE0-C47D-DCFB-B9E2AC4051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0AFC7-04F0-7717-1BE1-DA05D89B03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8D906-3EA0-2BD4-C69E-0A263AD19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44D152-316F-4D02-A70D-E995A2BD52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9E34C5F-71AD-7F04-B7B3-BF80314DCC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6400" y="1678781"/>
            <a:ext cx="8839200" cy="35004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 wills that I should holy be;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 holiness I long to feel,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 full divine conformity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To all my Saviour's righteous will.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538221C-977D-86FD-0379-5563854C0C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557338"/>
            <a:ext cx="10153650" cy="38163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On thee, O God, my soul is stayed,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waits to prove thine utmost will;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promise, by thy mercy made,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 canst, thou wilt in me fulfil.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B13DF37-DA11-6E5C-1DDB-9865C1B3AB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484313"/>
            <a:ext cx="10009187" cy="39608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Thy loving Spirit, Christ, alone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Can lead me forth and make me free,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Burst every bond through which I groan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set my heart at liberty.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D4C82034-6DC5-371F-4AC5-01580A2D0F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787525"/>
            <a:ext cx="9829800" cy="32829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Now let thy Spirit bring me 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give thy servant to possess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land of rest from inbred sin,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land of perfect holiness.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EDF2E39D-7407-8703-DC6F-3FC7361E00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616075"/>
            <a:ext cx="10225088" cy="36131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Lord, I believe thy power the same,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same thy grace and truth endure;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in thy blessèd hands I am,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trust thee for a perfect cure.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B5B806C-0072-C3FF-9879-5C55A4E09A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620713"/>
            <a:ext cx="10080625" cy="39608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6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Come Saviour,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come and make me whole,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Entirely all my sins remove;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perfect health restore my soul,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perfect holiness and love.</a:t>
            </a: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5E3EE99C-ADF8-A3A3-6228-D795895F1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67388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1566793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Charles Wesley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224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419. He Wills That I Should Holy Be</dc:title>
  <dc:creator>E. Langley Smith</dc:creator>
  <cp:lastModifiedBy>Narelle Wheaton</cp:lastModifiedBy>
  <cp:revision>5</cp:revision>
  <cp:lastPrinted>1601-01-01T00:00:00Z</cp:lastPrinted>
  <dcterms:created xsi:type="dcterms:W3CDTF">2002-01-18T08:27:59Z</dcterms:created>
  <dcterms:modified xsi:type="dcterms:W3CDTF">2023-08-14T05:57:00Z</dcterms:modified>
</cp:coreProperties>
</file>