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48541-18F8-DB2B-56B5-ADEC6D5D8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35F13-6BB7-4C45-8673-AB167395393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C58C5-DB43-F10E-5474-3E0A9C9BD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D27DF-BAA7-0F5D-F035-E1B18F03D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946D4-8BCB-4A68-8826-150E2C1BF4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777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8A62E-4BA7-CF87-A8A1-BFA9C858E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CB6F3-22A2-45DB-8003-E1577D0A090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8D5CC-B92B-A419-33F8-EB777C510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D9FBA-F246-8377-DA25-2F6CD740F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F1DA5-991D-4DD8-87FD-98BE82A2C8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522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7F81D-A4CC-A2EB-39DE-65F345C86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4156E-67FF-4E70-A40C-6EF09F8B021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78D46-8BD1-22CE-75C3-567D3A24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9305F-FD79-C55C-CB15-01F56B82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5F6E0-2E1E-40C1-9C57-9FB94DEA64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962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01BC0-245F-9533-978C-10F87BA98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4F5B8-74A2-4429-9496-908B620CEDC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37723-4589-D3BF-E18B-5D742DE43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00771-83AB-CF64-EB24-17DB7F75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03BFA-7D73-468D-9BB8-A6A2691D22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11857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F458F-FDB1-AE25-978D-5FF9C064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E73D-78AB-45DA-804D-725625E11D8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4C564-7E6B-358D-3E33-FA1406C9E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B7CB0-5742-B539-E460-3A3732825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78E8-DF40-481B-8685-5BC71FD743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994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21718C-CB06-2549-B9CD-02C48768F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CFF2D-E55E-4C83-A696-0424CC55861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E7FC3F-8ED8-35EA-D4BE-54AC87ED6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DB4402-F190-FC4E-203D-FF698C50E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99DCE-3DA8-4A07-9818-E08E7C10E3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09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F3ED417-E432-8D43-9E44-C9A96E79C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FFA64-B2C1-4E36-AC61-2D123B821E6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216926-621A-779B-CBD2-331F73C31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7D6246-9539-9C19-05E1-141AE812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C894-8B41-422A-9353-DD03B2958C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611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3D5D6B4-2F7B-DA35-73BF-5C66D4702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CA809-69CB-4852-BD22-B86467EF2A7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9EB97C-F524-B2F8-40D0-7DF1022DB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AFECF2-F7FF-E84F-435D-ED299259A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EBC1F-269D-4368-A7E4-4BF34A4639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4306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7050263-98D0-2BC2-CAA9-9218563A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96A19-9DE1-4988-AF73-CD0C7940898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A514E08-EA52-72E1-1278-77376AD05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CEE3DAA-96E9-480C-B8E9-BFEE3A2AB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AD72-9344-479B-9027-C7A63C78EB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6295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655EB2-3A00-6E9B-A59A-B36828700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DFE6D-3FDB-4A79-8E04-302FDD83BA2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CAC801-BAB3-5A18-8C98-D21B6081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208C47-FFCB-37B5-0397-D42B6F116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5232C-8EB1-4CB0-A1C5-078B5B3F98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3357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FE4953-4530-7CA0-AA6C-47F35E4D7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FDE4-235E-4330-9638-37F68D96034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C9CB9B-D8CA-5897-1945-51A278DAA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F21C0F-2318-F5D0-9716-B941AD2F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ED6E-6CD6-4DD9-8B68-DD99CE8CF9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480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5824C50-3A5F-6813-505D-DD99999342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BB2A98-3126-3FB9-012B-34078994F7E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5CDD3-599F-DD56-A9AB-387EFAFFD2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809325-5136-45E6-A001-4F9966BB6C4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D37CB-C221-E565-CE39-CA8F7E9C16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0B7D0-5992-046D-E6B5-CCCE2DDE4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9CA9B8-D7EA-4FE7-AE68-64B326EA16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3811714-5A60-13D4-8F2A-8410A88F3E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472" y="549275"/>
            <a:ext cx="9721850" cy="5759450"/>
          </a:xfrm>
        </p:spPr>
        <p:txBody>
          <a:bodyPr/>
          <a:lstStyle/>
          <a:p>
            <a:pPr eaLnBrk="1" hangingPunct="1"/>
            <a:r>
              <a:rPr lang="en-AU" altLang="en-US" sz="22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At the moment of my weakness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When my need for </a:t>
            </a:r>
            <a:r>
              <a:rPr lang="en-AU" altLang="en-US" sz="4000" dirty="0" err="1">
                <a:solidFill>
                  <a:schemeClr val="bg1"/>
                </a:solidFill>
              </a:rPr>
              <a:t>pow'r</a:t>
            </a:r>
            <a:r>
              <a:rPr lang="en-AU" altLang="en-US" sz="4000" dirty="0">
                <a:solidFill>
                  <a:schemeClr val="bg1"/>
                </a:solidFill>
              </a:rPr>
              <a:t> is plain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my own strength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Is exhausted once again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Then my Lord has made provision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the day of my despair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His precious Holy Spirit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Hears my prayer my prayer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4B79C-199C-DB11-D46E-650FBD9DD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836613"/>
            <a:ext cx="10801350" cy="54006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  <a:r>
              <a:rPr lang="en-AU" dirty="0">
                <a:solidFill>
                  <a:schemeClr val="bg1"/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Promised Presence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on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make me all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long to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Your </a:t>
            </a:r>
            <a:r>
              <a:rPr lang="en-AU" sz="4000" dirty="0" err="1">
                <a:solidFill>
                  <a:schemeClr val="bg1"/>
                </a:solidFill>
              </a:rPr>
              <a:t>pow'r</a:t>
            </a:r>
            <a:r>
              <a:rPr lang="en-AU" sz="4000" dirty="0">
                <a:solidFill>
                  <a:schemeClr val="bg1"/>
                </a:solidFill>
              </a:rPr>
              <a:t> to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Holy Spirit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734B645-4C7D-A389-F627-97E33A07D9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908050"/>
            <a:ext cx="10514012" cy="52578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140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When the darkness fails around me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When bewildered and afraid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When I feel the most deserted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And betrayed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Then my ev'ry need is answered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By God's providential care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And His precious Holy Spirit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Hears my prayer my prayer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79FC309-BC8D-0477-AB32-1850B213B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836613"/>
            <a:ext cx="10296525" cy="54006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  <a:r>
              <a:rPr lang="en-AU" dirty="0">
                <a:solidFill>
                  <a:schemeClr val="bg1"/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Promised Presence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on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make me all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long to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Your </a:t>
            </a:r>
            <a:r>
              <a:rPr lang="en-AU" sz="4000" dirty="0" err="1">
                <a:solidFill>
                  <a:schemeClr val="bg1"/>
                </a:solidFill>
              </a:rPr>
              <a:t>pow'r</a:t>
            </a:r>
            <a:r>
              <a:rPr lang="en-AU" sz="4000" dirty="0">
                <a:solidFill>
                  <a:schemeClr val="bg1"/>
                </a:solidFill>
              </a:rPr>
              <a:t> to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Holy Spirit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27873C0-5F13-352E-60B4-5C43226C4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404813"/>
            <a:ext cx="10512425" cy="53292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1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Nothing now can rob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God's servant of the peace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He bequeaths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Nothing takes away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strength His presence breathes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the everlasting arms of love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I'm daily made aware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His precious 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Hears my prayer my prayer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BE4664-B00C-31EA-9B4C-25C64A819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836613"/>
            <a:ext cx="9648825" cy="54006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  <a:r>
              <a:rPr lang="en-AU" dirty="0">
                <a:solidFill>
                  <a:schemeClr val="bg1"/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Promised Presence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on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make me all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long to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Holy Spirit Holy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Your </a:t>
            </a:r>
            <a:r>
              <a:rPr lang="en-AU" sz="4000" dirty="0" err="1">
                <a:solidFill>
                  <a:schemeClr val="bg1"/>
                </a:solidFill>
              </a:rPr>
              <a:t>pow'r</a:t>
            </a:r>
            <a:r>
              <a:rPr lang="en-AU" sz="4000" dirty="0">
                <a:solidFill>
                  <a:schemeClr val="bg1"/>
                </a:solidFill>
              </a:rPr>
              <a:t> to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Holy Spirit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57B275E-96E1-5EB0-FA96-6CDA8C7C2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949950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658578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Ivor Bosanko | John Gowans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1985 Salvationist Publishing &amp; Supplies Ltd. (Admin. by </a:t>
            </a:r>
            <a:r>
              <a:rPr lang="en-AU" altLang="en-US" sz="900" dirty="0" err="1">
                <a:solidFill>
                  <a:schemeClr val="bg1"/>
                </a:solidFill>
              </a:rPr>
              <a:t>CopyCare</a:t>
            </a:r>
            <a:r>
              <a:rPr lang="en-AU" altLang="en-US" sz="900" dirty="0">
                <a:solidFill>
                  <a:schemeClr val="bg1"/>
                </a:solidFill>
              </a:rPr>
              <a:t>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263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2016-01-19T05:28:57Z</dcterms:created>
  <dcterms:modified xsi:type="dcterms:W3CDTF">2023-08-15T01:59:32Z</dcterms:modified>
</cp:coreProperties>
</file>