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5673F-7D40-2CA4-656C-DF869ED7E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C5D0D-FD33-4D95-8C64-9DC9B14F0A2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E97E2-03A5-A645-495D-B2172F51B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B37BA-5D70-70D1-C3AE-D0FD42F48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E58BF-4633-4270-801A-BF2FAE9828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6252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2CB39-1EF3-173C-83FD-84D4D8DAB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ACC34-228F-465B-87B3-8108FF22AF4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9C1C0-1B49-0239-FE6E-47B494C9C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6F008B-BCC7-271B-3979-37951F016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90C55-BFA8-474C-8C08-985297C32B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9761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51017-4267-AE55-95DC-BC7A9E03A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5B4F6-32A8-44F1-8B83-C3617CBDF829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48058-CED8-6D45-9270-0A732B07C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16DFA-F5E1-0048-4F4B-CF2A1EF79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E92B0-94B3-47C7-86E9-EDE4B2DF1D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27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1EF25-51F8-24E9-6033-CE479C01B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C080-7C2A-41B1-9C87-DB6F96016B9A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AA8F9-7160-3D22-DF20-1449A8658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8F2AF8-5F09-0ECC-1908-AA6DA4C00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1AF5B-5BF0-4F31-A8FA-5E91604F14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418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0D4BA-5F30-8784-F832-A3E971C02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E615C-96DE-4D7A-83DA-78B6EA18102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6C36D-EFA7-4FBC-4B45-F0AB95E50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557EF-856A-15F8-909D-5E2BF94D6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4557B-E9A9-49FE-B388-2E815AE59F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9311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68965A-33F0-5477-5D9F-361D0A30E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F3353-0DE3-4CEA-B1B2-C9BFD1CCA47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3586EE-3559-FE6E-A676-07C601BA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E58A2-13C0-960C-B72F-3A9004A19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A6BF5-61B6-42A8-893E-64C6937607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061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D39E95A-3B17-B7A0-60E9-66E8F899C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D8E0E-4C68-4847-BA7C-D5652A27755B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0645F4E-1BEB-7658-53BC-E84D2F35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7E9D3C-65A3-AE0E-CE0A-DD205343E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D8C62-19FA-4D5A-AD3A-A16044E467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9001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9BD8C79-C8DB-19F1-560C-89E658C9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7C39F-FC17-40BD-B351-32EFDE9BE2B6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B54E1CF-318A-936E-6843-60B3C47E6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8D3868C-485B-EF81-C496-6C7EB5B6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581C-A740-4B0C-BB34-A31089CA45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544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9C72FC0-407F-A923-B00E-294327A5A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320BF-BD4E-4312-85F1-83A0350E6B64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7386102-F124-84C0-82EE-57912102A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8A1FE4-A6C5-31BF-DA47-664E7731F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16F07-5518-4E52-B727-ADD6B01CD8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728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454278-71A8-ADE8-8C8D-D8E894266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13258-F6E2-4EFC-BAD1-07841DAA0607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938785-852C-6FEC-899D-E696A3552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0819FC-9D55-3F8D-3198-91FD4FBD3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113-1B59-4994-A7C3-AE8F6CD490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19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2AE824-BCD2-98CA-6063-6D9FD057E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6107D-73CA-4D60-ACE0-FF0EF8C432C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22F442-44D1-C88A-5C4D-AC726640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EEA6CF-F0E9-9E99-6F2E-BA12649B1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FEE6D-D1C6-445F-8DA3-173E05F1FD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069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ADFF309-92EC-1A90-B9EB-8359F07D98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CE94547-32B8-7108-A9C4-4333656B30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0CF5-AE62-76A9-18C6-5A40DCC91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FE37C2-ADB5-4EA2-A43A-AA4FB59F1FBD}" type="datetimeFigureOut">
              <a:rPr lang="en-AU"/>
              <a:pPr>
                <a:defRPr/>
              </a:pPr>
              <a:t>15/08/2023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7DAD0-6080-413A-1083-4FA29CAE4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FC56C-81AD-417B-74F6-A19559AEB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4204F22-16D8-4C51-A1EC-D6E0B57614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>
            <a:extLst>
              <a:ext uri="{FF2B5EF4-FFF2-40B4-BE49-F238E27FC236}">
                <a16:creationId xmlns:a16="http://schemas.microsoft.com/office/drawing/2014/main" id="{63CFBDB7-B5E2-8401-22AC-3F5F359DCD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620713"/>
            <a:ext cx="10082213" cy="5018087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Great God Your love has called us here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As we by love for love were made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Your living likeness still we bear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Though marred dishonoured disobeyed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come with all our heart and mind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Your call to hear Your love to find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EABA6B3-0D31-458E-D4C6-A297DE973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836613"/>
            <a:ext cx="10225088" cy="48021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 come with self-inflicted pains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Of broken trust and chosen wrong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Half-free half-bound by inner chains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By social forces swept along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By powers and systems close confined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Yet seeking hope for humankind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EFBA44F-9EE1-4757-A123-2EC1A7CB89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052513"/>
            <a:ext cx="10153650" cy="496887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Great God in Christ You call our name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then receive us as Your own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Not through some merit right or claim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But by Your gracious love alone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 strain to glimpse Your mercy seat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find You kneeling at our feet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315421CD-04AC-CB0F-086A-96F42D156A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765175"/>
            <a:ext cx="10729913" cy="487362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Then take the towel and break the bread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humble us and call us friends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Suffer and serve till all are fed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show how grandly love intends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work till all creation sings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fill all worlds to crown all things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118988E6-FEA2-B50A-A513-E5A140813D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836613"/>
            <a:ext cx="10440988" cy="532923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Great God in Christ You set us free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Your life to live Your joy to share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Give us Your Spirit's liberty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turn from guilt and dull despair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offer all that faith can do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While love is making all things new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2A439-EC22-CCE9-F1CA-9D260D3378EB}"/>
              </a:ext>
            </a:extLst>
          </p:cNvPr>
          <p:cNvSpPr/>
          <p:nvPr/>
        </p:nvSpPr>
        <p:spPr>
          <a:xfrm>
            <a:off x="192088" y="5661025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2573609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Brian Arthur Wren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1973 Hope Publishing Company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244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2016-01-19T07:12:06Z</dcterms:created>
  <dcterms:modified xsi:type="dcterms:W3CDTF">2023-08-15T05:45:32Z</dcterms:modified>
</cp:coreProperties>
</file>