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59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A7B990-B331-38DD-2B85-76B64F053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68C3D-D03F-4F44-8798-9E2E6A179479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2C170B-ABC7-59D9-B820-52998EB8D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09DDB-4F2F-9950-1849-D8D7EFC0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799B4-970A-4E4E-B5DA-FD99D6CDD3E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9050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A45F8F-65B8-5B56-9D4C-575633578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B9DFA-7DC5-49E6-915D-C74C8907FA6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CBC71-400B-E7A6-FC7A-25E37FC01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C87EA-DD09-F363-A83C-B85DC7345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553D7-7345-4C2C-90CF-136F02C9814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48671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D7D33-542B-12D5-C13A-DCBF527BC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A9CD-69E5-4EC1-87D7-89A83C77546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9E8A4-BE57-D36A-7433-CFA981064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2E5B23-C204-7B98-EB23-79FAFE88B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1ABCE-1B0C-439D-BE00-2B07DEEFD6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27530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CC76D-833E-A705-F111-532F4B4CB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2E30B-9E37-4274-9E4F-5A20603C65C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C563BF-DB58-73EB-2D6F-DE719E5A0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850B88-4EC1-2DE5-DC2E-AB672A41E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6C3E4-379D-4FA5-9EC3-5FFE9EE4B69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66479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00DAD-B2FF-7B01-C075-82DA1A700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72B3F-01A7-4DCE-B61F-F15EE4541A3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961891-E965-DF33-3252-5207D4CCB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614B9-10D2-2795-FED8-8CF1E48DE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4A0FF-C1E4-4976-99E6-078A06575D9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56777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1816A4E-0D9C-CC24-457D-DAD2139A0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40466-EC9D-4D2F-A59E-AF3543183A1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11AA903-6682-378C-DEDE-A2B3C2F8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F9FCF9-4DA2-7D33-4F2B-1262E6EFA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5DC7F-9708-423F-B78A-6DF7B5C8ECF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67192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A3D78B9-388E-7CFB-1A6D-857994308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CA4C4-EA94-4580-B32B-1F060E0C470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03A708F-5014-8F95-A775-467472308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42C560-DB73-26A3-F165-EAD1269AD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25703-3727-4A0B-BC08-35C0156DFDD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27137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0D014E8-FCBB-3BB8-D269-42E47955F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CC16B-8FFF-4A33-BB05-380E48316B2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1C56895-5528-298A-D227-4B97C6A12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BA3CC3E-F147-BCB5-766F-5C89F0706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09E9D-1A68-4FAB-8AC5-5132113717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93428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3BF7A27-5FE4-D199-D165-5006940E0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74DB8-0B5D-47E6-A75A-F6234CDADDA1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1203822-82C4-42E4-6CAF-CCDC69D0D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2E33776-0C0D-89B8-5D65-4A326F04D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017C5-ABE4-476B-BD52-A6F2A4B69C4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33765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7494EA1-26B6-04CF-7059-5EA8FD021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45453-69BB-4121-843C-561B58FD73E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8B763BD-14AC-30AB-942D-4BD330F9A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F3C3E5-9738-74E5-5757-0512EE748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DFC00-DBE1-4F68-BE8E-5B49C7789FD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68807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8762409-2EB1-5817-21AB-2E02132E3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457C9-A853-4655-8C6B-375FADAE9AA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BF1B3B2-919D-18C2-6EF2-AF373378D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24C368-5EC3-1FE0-7930-B461E4CF9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AE5C-D894-41B8-94D2-C32A6260D6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40190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1215C97-BEB9-BE9F-40DC-56F3A857C91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30B0AB5-C9DA-9037-F30A-DE22F2AC8B1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54755-9DA8-3F94-A306-CCB69BCE67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CDCD7D-D245-4904-9A08-50D4B8BF919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CBBF9E-8C66-7DFA-02E2-A6615DF682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34FC3C-E343-022F-77E7-F071AAD109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76643D1-2176-416C-B23F-01ED937C404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2FA524F-8D3B-577B-6788-D8DA1F0570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476250"/>
            <a:ext cx="10153650" cy="554513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200" dirty="0">
                <a:solidFill>
                  <a:schemeClr val="bg1"/>
                </a:solidFill>
              </a:rPr>
              <a:t>Verse 1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Jesus is Lord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Creation's voice proclaims it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For by His power each tree and flower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Was planned and made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Jesus is Lord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The universe declares it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Sun moon and stars in heaven cry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Jesus is Lord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F8443987-BC79-068F-71A4-77B1021F39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1196975"/>
            <a:ext cx="10656887" cy="3744913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Jesus is Lord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Jesus is Lord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Praise Him with hallelujahs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Jesus is Lord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16861D5-85AC-B069-D606-8F7E277B2F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476250"/>
            <a:ext cx="10296525" cy="56896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200" dirty="0">
                <a:solidFill>
                  <a:schemeClr val="bg1"/>
                </a:solidFill>
              </a:rPr>
              <a:t>Verse 2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Jesus is Lord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Yet from His throne eternal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In flesh He came to die in pain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On </a:t>
            </a:r>
            <a:r>
              <a:rPr lang="en-AU" sz="4000" dirty="0" err="1">
                <a:solidFill>
                  <a:schemeClr val="bg1"/>
                </a:solidFill>
              </a:rPr>
              <a:t>Calv'ry's</a:t>
            </a:r>
            <a:r>
              <a:rPr lang="en-AU" sz="4000" dirty="0">
                <a:solidFill>
                  <a:schemeClr val="bg1"/>
                </a:solidFill>
              </a:rPr>
              <a:t> tree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Jesus is Lord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From Him all life proceeding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Yet gave His life a ransom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Thus setting us free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AEEB52E0-DDF5-8919-A79D-9EE21779FC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3" y="1196975"/>
            <a:ext cx="10082212" cy="352742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Jesus is Lord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Jesus is Lord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Praise Him with hallelujahs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Jesus is Lord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573D56-E43C-E649-BE09-75E4DD878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549275"/>
            <a:ext cx="10298113" cy="60452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Verse 3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Jesus is Lord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O'er sin the mighty conqueror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From death He rose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all His foes shall own His Name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Jesus is Lord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God sent His Holy Spirit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show by works of power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That Jesus Is Lord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CE69E277-63AE-1C20-481A-0742F6B3E6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7737" y="1700919"/>
            <a:ext cx="10296525" cy="3456161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Jesus is Lord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Jesus is Lord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Praise Him with hallelujahs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Jesus is Lord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6E6DD61-2DC5-FAE8-3C9D-751931A04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878513"/>
            <a:ext cx="457200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CCLI Song # 39829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David J. Mansell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© 1980 Authentic Publishing (Admin. by Crossroad Distributors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For use solely with the </a:t>
            </a:r>
            <a:r>
              <a:rPr lang="en-AU" altLang="en-US" sz="1000" dirty="0" err="1">
                <a:solidFill>
                  <a:schemeClr val="bg1"/>
                </a:solidFill>
              </a:rPr>
              <a:t>SongSelect</a:t>
            </a:r>
            <a:r>
              <a:rPr lang="en-AU" altLang="en-US" sz="1000" dirty="0">
                <a:solidFill>
                  <a:schemeClr val="bg1"/>
                </a:solidFill>
              </a:rPr>
              <a:t>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206</Words>
  <Application>Microsoft Office PowerPoint</Application>
  <PresentationFormat>Widescreen</PresentationFormat>
  <Paragraphs>47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4</cp:revision>
  <dcterms:created xsi:type="dcterms:W3CDTF">2016-02-15T03:28:14Z</dcterms:created>
  <dcterms:modified xsi:type="dcterms:W3CDTF">2023-08-15T07:15:31Z</dcterms:modified>
</cp:coreProperties>
</file>