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5" r:id="rId1"/>
  </p:sldMasterIdLst>
  <p:sldIdLst>
    <p:sldId id="262" r:id="rId2"/>
    <p:sldId id="263" r:id="rId3"/>
    <p:sldId id="264" r:id="rId4"/>
    <p:sldId id="265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4DD8FD-2F09-74BF-911F-A2635D6BE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E8EAF6-9C42-92CF-C5BF-F86AE35BC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67D9E6-2129-8F53-032B-FF3820D3B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44EAAE-7C19-41AE-ABB0-620D28299A8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171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2B4C66-C237-4F73-5386-3801BFF09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9B3F00-E368-C92C-8341-A3A9811BA3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901DC9-B03E-DCF5-5F4C-FCC7E76366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70E37-5445-4CAF-9CAE-DAB341A18F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7525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BD963A-1528-163A-6943-DD2CD22043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4DFD9C-258E-099F-4FAF-F6000E6EE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CCB731-8A94-8923-481E-706AF2725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97C363-AC8D-4921-A427-E81C432063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4992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4594D5-D752-A633-271C-71DA086DD3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38246E-55CD-FB7C-0277-F5DDC0D8CD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6391E4-DB10-5F88-0846-386074950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03BB46-38D7-4C4A-A285-5D0953845C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7701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D7D457-A644-634C-1334-DB9C52F6A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A2722B-9CBB-6DE9-0F83-EBFC9FF4D5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94ED52-6D8E-CDD3-1565-970F79847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B09EAC-94E3-443B-AC05-D3B0E43F2E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555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A912F70-4D36-265E-A28C-DBE9C29AC5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D663208-4116-994F-51E8-5A74989CF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7FC62C1-BD45-2EA4-6ABA-0EF2FD0BE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80737C-7A0D-41BA-84AA-1E74436076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6080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22A6011-FE2F-E992-878B-338C7396CD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6B47D29-4DED-A8F9-9D6D-CD9F45DE3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C44B257-4FE0-6F6F-3488-E77F92490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5B9F3-7EB8-4A0F-9C97-3D27CA4457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6009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1554874-0EA9-CE95-3EB4-F9AC2358E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A925D3F-13D0-F1E4-E980-25B25CC349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C6E62F3-A357-85AF-349F-8CD50EA4E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A4C41-20D6-48F7-8EE6-036ED4CF6B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235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8B0CCFC-E3CA-E040-E08C-9044D07905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CE7DAA3-D201-2BFB-1646-99933BF02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1CDF2AC-C314-F4D7-00C1-41BC006A88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2EF2B-6E24-46C3-9483-C07CA6A366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006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C42B271-4372-136C-E541-B948AF5F1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096C4F1-3233-60F0-A543-FDEC9DD11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863623E-BF78-8D1C-5912-37B2C382D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40882-940D-4542-8D44-F7453A0CB99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6594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56DE8C3-ADE2-9A08-C6E4-B08F73DF0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4F4ABA9-8589-ADC9-9FC9-8CF8CB520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D5AF03D-9A1E-A771-FA87-64215A8A51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2E599-143C-43BB-8276-B4031E60B9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1814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5EE4996-69A5-6303-26E1-B3550C85E8B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7E719FE-350C-6030-86D6-348AAD7CC9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F0A574-BFAA-BE2F-C857-2C60A2B135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2785A7-54AC-C7DE-5276-2944CB582F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A8BE3A-1F41-D0B0-7FEB-58C77C7F6D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3CB4BC8-7A38-416D-8AC5-2C4EC32CD4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Subtitle 1">
            <a:extLst>
              <a:ext uri="{FF2B5EF4-FFF2-40B4-BE49-F238E27FC236}">
                <a16:creationId xmlns:a16="http://schemas.microsoft.com/office/drawing/2014/main" id="{63864CAD-1CD1-A7F4-5E97-5D5FA72416A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124744"/>
            <a:ext cx="9144000" cy="4896544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Crown him with many crowns,</a:t>
            </a:r>
            <a:br>
              <a:rPr lang="en-US" altLang="en-US" sz="4000" dirty="0"/>
            </a:br>
            <a:r>
              <a:rPr lang="en-US" altLang="en-US" sz="4000" dirty="0"/>
              <a:t>The Lamb upon his throne;</a:t>
            </a:r>
            <a:br>
              <a:rPr lang="en-US" altLang="en-US" sz="4000" dirty="0"/>
            </a:br>
            <a:r>
              <a:rPr lang="en-US" altLang="en-US" sz="4000" dirty="0"/>
              <a:t>Hark! how the heavenly anthem drowns</a:t>
            </a:r>
            <a:br>
              <a:rPr lang="en-US" altLang="en-US" sz="4000" dirty="0"/>
            </a:br>
            <a:r>
              <a:rPr lang="en-US" altLang="en-US" sz="4000" dirty="0"/>
              <a:t>All music but its own;</a:t>
            </a:r>
            <a:br>
              <a:rPr lang="en-US" altLang="en-US" sz="4000" dirty="0"/>
            </a:br>
            <a:r>
              <a:rPr lang="en-US" altLang="en-US" sz="4000" dirty="0"/>
              <a:t>Awake, my soul, and sing</a:t>
            </a:r>
            <a:br>
              <a:rPr lang="en-US" altLang="en-US" sz="4000" dirty="0"/>
            </a:br>
            <a:r>
              <a:rPr lang="en-US" altLang="en-US" sz="4000" dirty="0"/>
              <a:t>Of him who died for thee,</a:t>
            </a:r>
            <a:br>
              <a:rPr lang="en-US" altLang="en-US" sz="4000" dirty="0"/>
            </a:br>
            <a:r>
              <a:rPr lang="en-US" altLang="en-US" sz="4000" dirty="0"/>
              <a:t>And hail him as thy matchless King</a:t>
            </a:r>
            <a:br>
              <a:rPr lang="en-US" altLang="en-US" sz="4000" dirty="0"/>
            </a:br>
            <a:r>
              <a:rPr lang="en-US" altLang="en-US" sz="4000" dirty="0"/>
              <a:t>Through all eternity.</a:t>
            </a:r>
            <a:endParaRPr lang="en-AU" altLang="en-US" sz="40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>
            <a:extLst>
              <a:ext uri="{FF2B5EF4-FFF2-40B4-BE49-F238E27FC236}">
                <a16:creationId xmlns:a16="http://schemas.microsoft.com/office/drawing/2014/main" id="{45BC9060-3F84-5C21-8AA9-1B91713FB2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81075"/>
            <a:ext cx="9144000" cy="496820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000" dirty="0"/>
              <a:t>Verse 2 </a:t>
            </a:r>
            <a:br>
              <a:rPr lang="en-US" dirty="0"/>
            </a:br>
            <a:r>
              <a:rPr lang="en-US" sz="4000" dirty="0"/>
              <a:t>Crown him the Lord of life,</a:t>
            </a:r>
            <a:br>
              <a:rPr lang="en-US" sz="4000" dirty="0"/>
            </a:br>
            <a:r>
              <a:rPr lang="en-US" sz="4000" dirty="0"/>
              <a:t>Who triumphed o'er the grave,</a:t>
            </a:r>
            <a:br>
              <a:rPr lang="en-US" sz="4000" dirty="0"/>
            </a:br>
            <a:r>
              <a:rPr lang="en-US" sz="4000" dirty="0"/>
              <a:t>And rose victorious in the strife</a:t>
            </a:r>
            <a:br>
              <a:rPr lang="en-US" sz="4000" dirty="0"/>
            </a:br>
            <a:r>
              <a:rPr lang="en-US" sz="4000" dirty="0"/>
              <a:t>For those he came to save;</a:t>
            </a:r>
            <a:br>
              <a:rPr lang="en-US" sz="4000" dirty="0"/>
            </a:br>
            <a:r>
              <a:rPr lang="en-US" sz="4000" dirty="0"/>
              <a:t>His glories now we sing</a:t>
            </a:r>
            <a:br>
              <a:rPr lang="en-US" sz="4000" dirty="0"/>
            </a:br>
            <a:r>
              <a:rPr lang="en-US" sz="4000" dirty="0"/>
              <a:t>Who died, and rose on high,</a:t>
            </a:r>
            <a:br>
              <a:rPr lang="en-US" sz="4000" dirty="0"/>
            </a:br>
            <a:r>
              <a:rPr lang="en-US" sz="4000" dirty="0"/>
              <a:t>Who died eternal life to bring,</a:t>
            </a:r>
            <a:br>
              <a:rPr lang="en-US" sz="4000" dirty="0"/>
            </a:br>
            <a:r>
              <a:rPr lang="en-US" sz="4000" dirty="0"/>
              <a:t>And lives, that death may die.</a:t>
            </a:r>
            <a:endParaRPr lang="en-AU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45C0618D-9557-4CD8-E0FD-643CCA68EBA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872951"/>
            <a:ext cx="9144000" cy="5112097"/>
          </a:xfrm>
        </p:spPr>
        <p:txBody>
          <a:bodyPr/>
          <a:lstStyle/>
          <a:p>
            <a:r>
              <a:rPr lang="en-US" altLang="en-US" sz="2000" dirty="0"/>
              <a:t>Verse 3 </a:t>
            </a:r>
            <a:br>
              <a:rPr lang="en-US" altLang="en-US" dirty="0"/>
            </a:br>
            <a:r>
              <a:rPr lang="en-US" altLang="en-US" sz="4000" dirty="0"/>
              <a:t>Crown him the Lord of peace,</a:t>
            </a:r>
            <a:br>
              <a:rPr lang="en-US" altLang="en-US" sz="4000" dirty="0"/>
            </a:br>
            <a:r>
              <a:rPr lang="en-US" altLang="en-US" sz="4000" dirty="0"/>
              <a:t>Whose power a </a:t>
            </a:r>
            <a:r>
              <a:rPr lang="en-US" altLang="en-US" sz="4000" dirty="0" err="1"/>
              <a:t>sceptre</a:t>
            </a:r>
            <a:r>
              <a:rPr lang="en-US" altLang="en-US" sz="4000" dirty="0"/>
              <a:t> sways</a:t>
            </a:r>
            <a:br>
              <a:rPr lang="en-US" altLang="en-US" sz="4000" dirty="0"/>
            </a:br>
            <a:r>
              <a:rPr lang="en-US" altLang="en-US" sz="4000" dirty="0"/>
              <a:t>From pole to pole, that wars may cease</a:t>
            </a:r>
            <a:br>
              <a:rPr lang="en-US" altLang="en-US" sz="4000" dirty="0"/>
            </a:br>
            <a:r>
              <a:rPr lang="en-US" altLang="en-US" sz="4000" dirty="0"/>
              <a:t>And all be prayer and praise;</a:t>
            </a:r>
            <a:br>
              <a:rPr lang="en-US" altLang="en-US" sz="4000" dirty="0"/>
            </a:br>
            <a:r>
              <a:rPr lang="en-US" altLang="en-US" sz="4000" dirty="0"/>
              <a:t>His reign shall know no end,</a:t>
            </a:r>
            <a:br>
              <a:rPr lang="en-US" altLang="en-US" sz="4000" dirty="0"/>
            </a:br>
            <a:r>
              <a:rPr lang="en-US" altLang="en-US" sz="4000" dirty="0"/>
              <a:t>And round his </a:t>
            </a:r>
            <a:r>
              <a:rPr lang="en-US" altLang="en-US" sz="4000" dirty="0" err="1"/>
              <a:t>piercèd</a:t>
            </a:r>
            <a:r>
              <a:rPr lang="en-US" altLang="en-US" sz="4000" dirty="0"/>
              <a:t> feet</a:t>
            </a:r>
            <a:br>
              <a:rPr lang="en-US" altLang="en-US" sz="4000" dirty="0"/>
            </a:br>
            <a:r>
              <a:rPr lang="en-US" altLang="en-US" sz="4000" dirty="0"/>
              <a:t>Fair flowers of Paradise extend</a:t>
            </a:r>
            <a:br>
              <a:rPr lang="en-US" altLang="en-US" sz="4000" dirty="0"/>
            </a:br>
            <a:r>
              <a:rPr lang="en-US" altLang="en-US" sz="4000" dirty="0"/>
              <a:t>Their fragrance ever sweet.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7">
            <a:extLst>
              <a:ext uri="{FF2B5EF4-FFF2-40B4-BE49-F238E27FC236}">
                <a16:creationId xmlns:a16="http://schemas.microsoft.com/office/drawing/2014/main" id="{D652ED72-65E1-E737-FEED-6141C700250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692150"/>
            <a:ext cx="9144000" cy="5257800"/>
          </a:xfrm>
        </p:spPr>
        <p:txBody>
          <a:bodyPr/>
          <a:lstStyle/>
          <a:p>
            <a:r>
              <a:rPr lang="en-US" altLang="en-US" sz="2000" dirty="0"/>
              <a:t>Verse 4 </a:t>
            </a:r>
            <a:br>
              <a:rPr lang="en-US" altLang="en-US" dirty="0"/>
            </a:br>
            <a:r>
              <a:rPr lang="en-US" altLang="en-US" sz="4000" dirty="0"/>
              <a:t>Crown him the Lord of love;</a:t>
            </a:r>
            <a:br>
              <a:rPr lang="en-US" altLang="en-US" sz="4000" dirty="0"/>
            </a:br>
            <a:r>
              <a:rPr lang="en-US" altLang="en-US" sz="4000" dirty="0"/>
              <a:t>Behold his hands and side,</a:t>
            </a:r>
            <a:br>
              <a:rPr lang="en-US" altLang="en-US" sz="4000" dirty="0"/>
            </a:br>
            <a:r>
              <a:rPr lang="en-US" altLang="en-US" sz="4000" dirty="0"/>
              <a:t>Those wounds, yet visible above,</a:t>
            </a:r>
            <a:br>
              <a:rPr lang="en-US" altLang="en-US" sz="4000" dirty="0"/>
            </a:br>
            <a:r>
              <a:rPr lang="en-US" altLang="en-US" sz="4000" dirty="0"/>
              <a:t>In beauty glorified;</a:t>
            </a:r>
            <a:br>
              <a:rPr lang="en-US" altLang="en-US" sz="4000" dirty="0"/>
            </a:br>
            <a:r>
              <a:rPr lang="en-US" altLang="en-US" sz="4000" dirty="0"/>
              <a:t>All hail, redeemer, hail!</a:t>
            </a:r>
            <a:br>
              <a:rPr lang="en-US" altLang="en-US" sz="4000" dirty="0"/>
            </a:br>
            <a:r>
              <a:rPr lang="en-US" altLang="en-US" sz="4000" dirty="0"/>
              <a:t>For thou hast died for me;</a:t>
            </a:r>
            <a:br>
              <a:rPr lang="en-US" altLang="en-US" sz="4000" dirty="0"/>
            </a:br>
            <a:r>
              <a:rPr lang="en-US" altLang="en-US" sz="4000" dirty="0"/>
              <a:t>Thy praise and glory shall not fail</a:t>
            </a:r>
            <a:br>
              <a:rPr lang="en-US" altLang="en-US" sz="4000" dirty="0"/>
            </a:br>
            <a:r>
              <a:rPr lang="en-US" altLang="en-US" sz="4000" dirty="0"/>
              <a:t>Throughout eternity. </a:t>
            </a:r>
            <a:endParaRPr lang="en-AU" altLang="en-US" dirty="0"/>
          </a:p>
        </p:txBody>
      </p:sp>
      <p:sp>
        <p:nvSpPr>
          <p:cNvPr id="5123" name="TextBox 10">
            <a:extLst>
              <a:ext uri="{FF2B5EF4-FFF2-40B4-BE49-F238E27FC236}">
                <a16:creationId xmlns:a16="http://schemas.microsoft.com/office/drawing/2014/main" id="{186828B8-B876-028A-452E-C61E795094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5949950"/>
            <a:ext cx="76327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400"/>
              <a:t>Crown him with many crowns </a:t>
            </a:r>
          </a:p>
          <a:p>
            <a:pPr eaLnBrk="1" hangingPunct="1"/>
            <a:r>
              <a:rPr lang="en-US" altLang="en-US" sz="1400"/>
              <a:t>Matthew Bridges (1800-1894) (vv 1, 3- 4), Godfrey Thring (1823-1903) (v 2)</a:t>
            </a:r>
          </a:p>
          <a:p>
            <a:pPr eaLnBrk="1" hangingPunct="1"/>
            <a:r>
              <a:rPr lang="en-US" altLang="en-US" sz="1400"/>
              <a:t>© The General of The Salvation Army </a:t>
            </a:r>
            <a:endParaRPr lang="en-AU" altLang="en-US" sz="14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259</TotalTime>
  <Words>274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Calibri</vt:lpstr>
      <vt:lpstr>Arial</vt:lpstr>
      <vt:lpstr>Calibri Light</vt:lpstr>
      <vt:lpstr>Tahoma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56. All hail the power of Jesus' name! Let angels prostrate fall; Bring forth the royal diadem And crown him Lord of all!</dc:title>
  <dc:creator>Perth Fortress Salvos</dc:creator>
  <cp:lastModifiedBy>Narelle Wheaton</cp:lastModifiedBy>
  <cp:revision>9</cp:revision>
  <dcterms:created xsi:type="dcterms:W3CDTF">1999-04-08T06:51:42Z</dcterms:created>
  <dcterms:modified xsi:type="dcterms:W3CDTF">2023-08-15T06:29:23Z</dcterms:modified>
</cp:coreProperties>
</file>