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7" r:id="rId3"/>
    <p:sldId id="282" r:id="rId4"/>
    <p:sldId id="285" r:id="rId5"/>
    <p:sldId id="293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65699-D88B-40A0-AB0C-8C2D203ED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4273D-94F0-8CAD-6248-204E6F38E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E5A5-A80F-024C-16DA-8F17DE152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7D9B8-4B63-4B4D-A511-17DFF42078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23761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92F46-AF8E-BAB6-9DC2-B94006B26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8C701-BC41-A887-4669-58DA2AF2F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6ED8D-C4F3-3CF2-9DD8-EA88F5EFF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88BA4-C0A5-4D56-968D-9A48D0D181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932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FB42B-0C7A-D4B7-734A-919093846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12537-38BC-16A2-F47D-D5B6B11F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BFD16-2E60-2774-D9E3-6FF7B19B4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47688-533A-49DB-BF0C-17C71BF89B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865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D7800-6F24-778A-ECFD-4EDF1E488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25A5E-875E-4E28-1591-884C39093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98BA9-F9BC-D32E-4863-4E751183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77DE7-D81F-42F8-BBF1-ADD0F03D44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9276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BF37C-3291-2075-7D57-458168670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ABF9F-0B44-52D2-DCC1-8DE4A2E7E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F626B-9789-1BDC-A0E4-2B3789209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6A106-F7AD-43FF-9E0E-3548422375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527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02DFA0-EE9F-0A59-26F5-9047310F9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A62075-A5F5-3383-BC4D-6168111A9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B7B809-C9E2-4112-8AD6-A38F146AC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2B0B-22A0-4683-8083-D04F573B49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16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CA75B3-18F2-0B8C-A363-95C4CE63B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4E50EA-7441-A024-509C-EB20C715F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3977E35-9E5D-DE1C-92DC-D03C6666D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8EE96-8A0F-4C04-B6C4-18A9E5DDDC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066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70BF179-B046-6D85-CB57-9E09F241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47B5E8D-9829-82C1-4500-129C07D23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AC3B79E-478A-7357-8DF7-25B55FFC7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BFE03-D0B0-4436-81CC-9FAC7F2320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120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5EE54B9-35EC-9994-27F4-D9DAD7F65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4F908B-CC2F-DD18-1F21-290B86D1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459290-303F-4A76-A964-CD293C8B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63FC1-1125-4F84-B863-A9CD0DE95E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848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A2BDDD-42FF-E41A-2EE0-FA2578EC7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F8E440-E197-F520-D7A2-EE166BB09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2734BA-99E8-E274-C8C2-9310C464B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7B61-12EF-45A6-A961-A2B1836AE6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136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115925-31F3-29BA-B3DC-110197020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2B3134-C38A-C2CC-2CDD-22910ED96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F0FCC0-7A1B-3098-8114-221DC0FA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ED4E3-E506-4900-B723-C5806E7447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63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20841C2-F6EC-33CD-A7C7-A313D2E51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68C6D4B-E5EB-BB5A-2D18-C9C19493C9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9D077-4C57-24A9-E8F8-9CD9408B4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503C15-E155-DB46-3554-1EC27F37A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3E04D-06EA-2151-7E7C-2A6EA31BC3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DB6A86-54AB-4573-8625-C33BAFCD16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0B1E30B-675B-CB3C-DC67-B5A326E0ECB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79650" y="981075"/>
            <a:ext cx="7772400" cy="496820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 praise to thee,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thou, O King divine,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Didst yield the glory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of right was thine,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in our darkened hearts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thy grace might shine: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Alleluia! Alleluia!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FCAAE77-08E0-C205-A536-9F7CC248F9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 cam'st to us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lowliness of thought;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thee the outcast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 poor were sought;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by thy death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 God's salvation wrought: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Alleluia! Alleluia!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5ED1F2A-B2FC-50EB-A597-80EE1CE7A6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2481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Let this mind be in us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which was in thee,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Who wast a servant that we might free,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Humbling thyself to death on Calvary: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Alleluia! Alleluia!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>
            <a:extLst>
              <a:ext uri="{FF2B5EF4-FFF2-40B4-BE49-F238E27FC236}">
                <a16:creationId xmlns:a16="http://schemas.microsoft.com/office/drawing/2014/main" id="{F90A503A-AAB1-9604-CCF2-05CB6987C8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08050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Wherefore,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by God's eternal purpose, thou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Art high exalted o'er all creatures now,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given the name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which all knees shall bow: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Alleluia! Alleluia!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1DE889D4-A764-4594-B0A2-BC1F96F20D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613"/>
            <a:ext cx="10515600" cy="43513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5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Let every tongue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confess with one accord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Heaven and earth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Jesus Christ is Lord: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God the Father be by all adored: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Alleluia! Alleluia!</a:t>
            </a:r>
          </a:p>
        </p:txBody>
      </p:sp>
      <p:sp>
        <p:nvSpPr>
          <p:cNvPr id="6147" name="TextBox 6">
            <a:extLst>
              <a:ext uri="{FF2B5EF4-FFF2-40B4-BE49-F238E27FC236}">
                <a16:creationId xmlns:a16="http://schemas.microsoft.com/office/drawing/2014/main" id="{8F6D2E05-4B59-232B-7E3B-429A1EE50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6096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AU" altLang="en-US" sz="1400"/>
              <a:t>All Praise to thee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AU" altLang="en-US" sz="1400"/>
              <a:t>Francis Bland Tucker (b 1895)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AU" altLang="en-US" sz="1400" i="1"/>
              <a:t>© Church Hymnal Corporation, from </a:t>
            </a:r>
            <a:r>
              <a:rPr lang="en-AU" altLang="en-US" sz="1400"/>
              <a:t>Hymnal 1940.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190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174. All Praise to Thee</dc:title>
  <dc:creator>E. Langley Smith</dc:creator>
  <cp:lastModifiedBy>Narelle Wheaton</cp:lastModifiedBy>
  <cp:revision>4</cp:revision>
  <dcterms:created xsi:type="dcterms:W3CDTF">2001-03-13T14:37:10Z</dcterms:created>
  <dcterms:modified xsi:type="dcterms:W3CDTF">2023-08-15T06:15:27Z</dcterms:modified>
</cp:coreProperties>
</file>