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AB35738-61BA-16A5-8248-AB044392CFF9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478EDF1-C69E-16B8-F5BC-088DF9A2B8D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/>
              <a:t>Click to edit Master text styles</a:t>
            </a:r>
          </a:p>
          <a:p>
            <a:pPr lvl="1"/>
            <a:r>
              <a:rPr lang="en-AU" altLang="en-US" noProof="0"/>
              <a:t>Second level</a:t>
            </a:r>
          </a:p>
          <a:p>
            <a:pPr lvl="2"/>
            <a:r>
              <a:rPr lang="en-AU" altLang="en-US" noProof="0"/>
              <a:t>Third level</a:t>
            </a:r>
          </a:p>
          <a:p>
            <a:pPr lvl="3"/>
            <a:r>
              <a:rPr lang="en-AU" altLang="en-US" noProof="0"/>
              <a:t>Fourth level</a:t>
            </a:r>
          </a:p>
          <a:p>
            <a:pPr lvl="4"/>
            <a:r>
              <a:rPr lang="en-AU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D129102-EEDE-0F4F-7CAF-A399C09F6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71C93BC-44C0-D4D3-39B5-5C21102E3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AU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51B03D62-E972-1FB9-5BF0-F89916C93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43009BD-6380-5222-A7AD-64B25FA0E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16662D5D-9765-E809-FA49-0776B146753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BEA33250-B5F9-1AF3-5B81-C39D5E685A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624045C-5649-C810-052B-316B46290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60AB274-7377-4F16-5A73-CFA5B7D27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AU" altLang="en-US" sz="12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C76CA61D-07FA-EEC7-C28A-300DE322B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7E459060-BA94-7F7F-3DD3-138621DE1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10AAFF55-6EED-4970-150E-A777FAE2F0B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D49051B3-7B0D-55F1-F238-6A6F04D659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512AA47-4B32-D161-71FD-C20779B73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CBA0C71-194B-B144-BAC4-6B6972EA1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AU" altLang="en-US" sz="120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4F22895-A483-98C7-00E9-40F9844E1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D86E657D-4399-208A-93DB-46AA02D06B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D08C6363-689F-DA7C-D78F-0AD964D18B3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FF9F7F30-330E-2E56-3467-AC2416B8BC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337EC93-5ECE-29E1-F99F-E8500DE61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4C96C9F2-6C0F-602B-2AED-C6C1D94FE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AU" altLang="en-US" sz="1200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C7B31CD8-919B-9162-4D1D-40282F4C4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D5C1268D-EA3E-3157-0D0B-2AC6933F1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C14F5ABF-7D6D-501C-42C9-FB10B0A4C80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32B34743-D498-AC90-C452-74E3EAA49B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1ECBE-002A-B865-296C-B003B1E8E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69A0B-0DAD-88C3-CC0E-3DF6A298C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C3CD2-9771-9379-C00A-15BAEA789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E739F-E042-4956-9A07-910C82D012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410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86986-FD56-B92D-AA87-C78DBF9D4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A20C1-264B-DBEC-1F75-71C665188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C7C31-5E60-030C-A9EC-C73983F6C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B327A-F9CE-468E-91D1-49B6A857CD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4795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98AFC-D0A0-7481-4BC8-F4317A722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7E0F6-2A2D-E52F-8DF1-6080E4182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79BB7-D86F-C59E-B237-8145D5B8F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AE07A-2C30-4A5B-8366-E5FFB3EF23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7157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DD009-57B3-C640-7638-8F4148F2F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79AEE-5325-623F-8591-CDC25ED4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C6046-3FF3-714D-EBCB-C090E0AFD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17A4A-531D-445B-8FC1-AD879C90F0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409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92FD8-3215-B70E-9B1E-DD5EF0C9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AE880-10AD-54F4-8CC0-D07CED1E0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4CF0A-C0DC-32B4-A85A-8445C29CE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59002-20A1-4B0A-8F47-DA9D4F7F45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497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73636F-1048-2A2F-6246-2409437A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45C44D-CCD6-FDBB-F269-FAA9383CA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FC4BAD-3ADD-8E60-4D11-AD33EFDB9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6BF62-DF39-47E8-8E14-F34F50F04A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790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8FD1353-143A-9B0F-0D3D-C38911349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D7BC91B-0E4F-EC8D-5B14-C91DBD68F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20B6587-B386-7B7B-9AE1-904743958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F2810-76F3-455D-9294-4FC60D839F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2367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22A6AE3-B456-A2B8-4E33-E91AD3C50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457C3DF-ECAE-8703-C5F5-635B2E186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2AA1E5-1738-E0D5-D6A0-8B2545E3A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875B4-6434-49BF-AD55-A575F15224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9053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D6FB57E-E77A-CD1D-291B-5018EF8E2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B22F71A-9CBE-3A78-5C7B-F7D1E93E3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01DC22-285A-1D21-D023-442D1E457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2C5C6-BE14-4173-A637-0F8F885F1F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123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0FE69B-4D2E-6D9C-38B7-E0BD4E34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DFAFAC-B369-F129-A727-46BE14AB1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60CBBD-D29E-2595-5C4F-7F0A1DC9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5975-98B4-491B-A431-8C0CDFFBA2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0776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EFC468-F191-88F4-BB1A-CE78FCEAA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8F45454-984C-4611-1611-6C9B3F193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B9DF09-153F-A015-C8A2-9F112240E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23D22-0F3C-4C60-80EC-D05566D121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174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8FB7C84-93E5-439E-2D82-B4A7A79026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C10F645-E0D7-3846-354F-7288EEE5B7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91BED-BD10-91E8-28DD-ED0D793FD1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D94DF-7CA2-1AE9-D93F-BA844CFF5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4CB11-5EF9-CEF9-3668-65B9344C3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E54ECE-3072-433D-A94E-983B6BE004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EA611D3-13F8-39E0-C74B-B4AB739BD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91FE9DD-961E-95BF-F69F-9D0CC8A4D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6" name="Subtitle 3">
            <a:extLst>
              <a:ext uri="{FF2B5EF4-FFF2-40B4-BE49-F238E27FC236}">
                <a16:creationId xmlns:a16="http://schemas.microsoft.com/office/drawing/2014/main" id="{0D01DB48-2D9C-0DB3-9DE0-FF72B890C1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16000"/>
            <a:ext cx="9144000" cy="5077296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Fill thou my life, O Lord my God,</a:t>
            </a:r>
            <a:br>
              <a:rPr lang="en-US" altLang="en-US" sz="4000" dirty="0"/>
            </a:br>
            <a:r>
              <a:rPr lang="en-US" altLang="en-US" sz="4000" dirty="0"/>
              <a:t>In every part with praise,</a:t>
            </a:r>
            <a:br>
              <a:rPr lang="en-US" altLang="en-US" sz="4000" dirty="0"/>
            </a:br>
            <a:r>
              <a:rPr lang="en-US" altLang="en-US" sz="4000" dirty="0"/>
              <a:t>That my whole being may proclaim</a:t>
            </a:r>
            <a:br>
              <a:rPr lang="en-US" altLang="en-US" sz="4000" dirty="0"/>
            </a:br>
            <a:r>
              <a:rPr lang="en-US" altLang="en-US" sz="4000" dirty="0"/>
              <a:t>Thy being and thy ways.</a:t>
            </a:r>
            <a:br>
              <a:rPr lang="en-US" altLang="en-US" sz="4000" dirty="0"/>
            </a:br>
            <a:r>
              <a:rPr lang="en-US" altLang="en-US" sz="4000" dirty="0"/>
              <a:t>Not for the lip of praise alone,</a:t>
            </a:r>
            <a:br>
              <a:rPr lang="en-US" altLang="en-US" sz="4000" dirty="0"/>
            </a:br>
            <a:r>
              <a:rPr lang="en-US" altLang="en-US" sz="4000" dirty="0"/>
              <a:t>Nor e'en the praising heart</a:t>
            </a:r>
            <a:br>
              <a:rPr lang="en-US" altLang="en-US" sz="4000" dirty="0"/>
            </a:br>
            <a:r>
              <a:rPr lang="en-US" altLang="en-US" sz="4000" dirty="0"/>
              <a:t>I ask, but for a life made up</a:t>
            </a:r>
            <a:br>
              <a:rPr lang="en-US" altLang="en-US" sz="4000" dirty="0"/>
            </a:br>
            <a:r>
              <a:rPr lang="en-US" altLang="en-US" sz="4000" dirty="0"/>
              <a:t>Of praise in every part!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FB799B4-1BC1-538D-7EE0-349D89B76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EE54EE0-F4F3-2192-2752-D9CCBAFFB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890946E-6CB2-C3F5-96B1-CFA55C9554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526767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Praise in the common words I speak,</a:t>
            </a:r>
            <a:br>
              <a:rPr lang="en-US" sz="4000" dirty="0"/>
            </a:br>
            <a:r>
              <a:rPr lang="en-US" sz="4000" dirty="0"/>
              <a:t>Life's common looks and tones,</a:t>
            </a:r>
            <a:br>
              <a:rPr lang="en-US" sz="4000" dirty="0"/>
            </a:br>
            <a:r>
              <a:rPr lang="en-US" sz="4000" dirty="0"/>
              <a:t>In fellowship at hearth and board</a:t>
            </a:r>
            <a:br>
              <a:rPr lang="en-US" sz="4000" dirty="0"/>
            </a:br>
            <a:r>
              <a:rPr lang="en-US" sz="4000" dirty="0"/>
              <a:t>With my </a:t>
            </a:r>
            <a:r>
              <a:rPr lang="en-US" sz="4000" dirty="0" err="1"/>
              <a:t>belovèd</a:t>
            </a:r>
            <a:r>
              <a:rPr lang="en-US" sz="4000" dirty="0"/>
              <a:t> ones;</a:t>
            </a:r>
            <a:br>
              <a:rPr lang="en-US" sz="4000" dirty="0"/>
            </a:br>
            <a:r>
              <a:rPr lang="en-US" sz="4000" dirty="0"/>
              <a:t>Not in the temple crowd alone</a:t>
            </a:r>
            <a:br>
              <a:rPr lang="en-US" sz="4000" dirty="0"/>
            </a:br>
            <a:r>
              <a:rPr lang="en-US" sz="4000" dirty="0"/>
              <a:t>Where holy voices chime,</a:t>
            </a:r>
            <a:br>
              <a:rPr lang="en-US" sz="4000" dirty="0"/>
            </a:br>
            <a:r>
              <a:rPr lang="en-US" sz="4000" dirty="0"/>
              <a:t>But in the silent paths of earth,</a:t>
            </a:r>
            <a:br>
              <a:rPr lang="en-US" sz="4000" dirty="0"/>
            </a:br>
            <a:r>
              <a:rPr lang="en-US" sz="4000" dirty="0"/>
              <a:t>The quiet rooms of time.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2BE34B6-D50B-58EC-3CF0-830A68586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689E3D1-F073-4A35-CE58-1B12AAD19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48F344B-4234-7D4C-0CEC-0889D21358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1438"/>
            <a:ext cx="9144000" cy="4535834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Fill every part of me with praise;</a:t>
            </a:r>
            <a:br>
              <a:rPr lang="en-US" sz="4300" dirty="0"/>
            </a:br>
            <a:r>
              <a:rPr lang="en-US" sz="4300" dirty="0"/>
              <a:t>Let all my being speak</a:t>
            </a:r>
            <a:br>
              <a:rPr lang="en-US" sz="4300" dirty="0"/>
            </a:br>
            <a:r>
              <a:rPr lang="en-US" sz="4300" dirty="0"/>
              <a:t>Of thee and of thy love, O Lord,</a:t>
            </a:r>
            <a:br>
              <a:rPr lang="en-US" sz="4300" dirty="0"/>
            </a:br>
            <a:r>
              <a:rPr lang="en-US" sz="4300" dirty="0"/>
              <a:t>Poor though I be, and weak.</a:t>
            </a:r>
            <a:br>
              <a:rPr lang="en-US" sz="4300" dirty="0"/>
            </a:br>
            <a:r>
              <a:rPr lang="en-US" sz="4300" dirty="0"/>
              <a:t>So shalt thou, Lord, from me, e'en me,</a:t>
            </a:r>
            <a:br>
              <a:rPr lang="en-US" sz="4300" dirty="0"/>
            </a:br>
            <a:r>
              <a:rPr lang="en-US" sz="4300" dirty="0"/>
              <a:t>Receive the glory due;</a:t>
            </a:r>
            <a:br>
              <a:rPr lang="en-US" sz="4300" dirty="0"/>
            </a:br>
            <a:r>
              <a:rPr lang="en-US" sz="4300" dirty="0"/>
              <a:t>And so shall I begin on earth</a:t>
            </a:r>
            <a:br>
              <a:rPr lang="en-US" sz="4300" dirty="0"/>
            </a:br>
            <a:r>
              <a:rPr lang="en-US" sz="4300" dirty="0"/>
              <a:t>The song for ever new.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BC2A096-649A-69B0-F8B2-58C89F696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EE4A1B4-3BDD-AE69-B875-C825DA509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9220" name="Subtitle 4">
            <a:extLst>
              <a:ext uri="{FF2B5EF4-FFF2-40B4-BE49-F238E27FC236}">
                <a16:creationId xmlns:a16="http://schemas.microsoft.com/office/drawing/2014/main" id="{5DCBAA4B-C7B6-FDDE-41F2-CDA5FA8191E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483225"/>
          </a:xfrm>
        </p:spPr>
        <p:txBody>
          <a:bodyPr/>
          <a:lstStyle/>
          <a:p>
            <a:r>
              <a:rPr lang="en-US" altLang="en-US" sz="2000" dirty="0"/>
              <a:t>Verse 4</a:t>
            </a:r>
          </a:p>
          <a:p>
            <a:r>
              <a:rPr lang="en-US" altLang="en-US" sz="4000" dirty="0"/>
              <a:t>So shall each fear, each fret, each care</a:t>
            </a:r>
            <a:br>
              <a:rPr lang="en-US" altLang="en-US" sz="4000" dirty="0"/>
            </a:br>
            <a:r>
              <a:rPr lang="en-US" altLang="en-US" sz="4000" dirty="0"/>
              <a:t>Be turned into a song,</a:t>
            </a:r>
            <a:br>
              <a:rPr lang="en-US" altLang="en-US" sz="4000" dirty="0"/>
            </a:br>
            <a:r>
              <a:rPr lang="en-US" altLang="en-US" sz="4000" dirty="0"/>
              <a:t>And every winding of the way</a:t>
            </a:r>
            <a:br>
              <a:rPr lang="en-US" altLang="en-US" sz="4000" dirty="0"/>
            </a:br>
            <a:r>
              <a:rPr lang="en-US" altLang="en-US" sz="4000" dirty="0"/>
              <a:t>The echo shall prolong;</a:t>
            </a:r>
            <a:br>
              <a:rPr lang="en-US" altLang="en-US" sz="4000" dirty="0"/>
            </a:br>
            <a:r>
              <a:rPr lang="en-US" altLang="en-US" sz="4000" dirty="0"/>
              <a:t>So shall no part of day or night</a:t>
            </a:r>
            <a:br>
              <a:rPr lang="en-US" altLang="en-US" sz="4000" dirty="0"/>
            </a:br>
            <a:r>
              <a:rPr lang="en-US" altLang="en-US" sz="4000" dirty="0"/>
              <a:t>From sacredness be free;</a:t>
            </a:r>
            <a:br>
              <a:rPr lang="en-US" altLang="en-US" sz="4000" dirty="0"/>
            </a:br>
            <a:r>
              <a:rPr lang="en-US" altLang="en-US" sz="4000" dirty="0"/>
              <a:t>But all my life, in every step,</a:t>
            </a:r>
            <a:br>
              <a:rPr lang="en-US" altLang="en-US" sz="4000" dirty="0"/>
            </a:br>
            <a:r>
              <a:rPr lang="en-US" altLang="en-US" sz="4000" dirty="0"/>
              <a:t>Be fellowship with thee.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D6AC6E-D537-C1BC-F667-94D6B4590132}"/>
              </a:ext>
            </a:extLst>
          </p:cNvPr>
          <p:cNvSpPr txBox="1"/>
          <p:nvPr/>
        </p:nvSpPr>
        <p:spPr>
          <a:xfrm>
            <a:off x="192088" y="6021388"/>
            <a:ext cx="6096000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Fill thou my life, O Lord my God</a:t>
            </a:r>
            <a:r>
              <a:rPr lang="en-US" sz="1050" dirty="0">
                <a:latin typeface="+mn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Horatio Bonar (1808-1889), alt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© The General of The Salvation Army</a:t>
            </a:r>
            <a:r>
              <a:rPr lang="en-US" sz="1050" dirty="0">
                <a:latin typeface="+mn-lt"/>
              </a:rPr>
              <a:t>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283</Words>
  <Application>Microsoft Office PowerPoint</Application>
  <PresentationFormat>Widescreen</PresentationFormat>
  <Paragraphs>15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</dc:title>
  <dc:creator>Brian Pratt</dc:creator>
  <cp:lastModifiedBy>Narelle Wheaton</cp:lastModifiedBy>
  <cp:revision>5</cp:revision>
  <dcterms:created xsi:type="dcterms:W3CDTF">1998-09-17T08:29:38Z</dcterms:created>
  <dcterms:modified xsi:type="dcterms:W3CDTF">2023-08-15T06:32:14Z</dcterms:modified>
</cp:coreProperties>
</file>