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5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9F583-37BD-5F94-2335-B53A8E16D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409EE-031A-2212-7E80-FD8D4B92E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DDB8B-058A-D163-3E90-94D476046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3B256-CD40-4582-BCBA-407F3A3C35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405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092CC-B51A-BAA8-5C00-75577EC0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CF279-5AC5-59C8-7610-098397DA3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0F4C3-9ACA-3ADF-E1B9-FC62BDC4E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29A41-8A25-4D1A-B8D0-551804A56E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682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9931F-181F-57B7-9522-E3F1A8382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E21DF-E145-7105-C29A-E2B60EE94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F753C-9BA4-B4CA-9B47-3FA77D4AC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578AD-2B38-41C5-95FC-47BC99BC8C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05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3F849-F4C0-86F8-756A-0CF226D3E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DCE6B-C440-FFC7-D648-511CC65B1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C5026-86A6-84EE-4780-0C8D13B12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92437-A4A4-4858-A05F-12AC5B62A8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51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5C329-44D2-30AD-35D2-E05ABC2EA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435F6-890F-3B66-AAE3-AA7BE0625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841F4-2740-8267-A74F-0C3D06713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4FBAD-9FD8-44AD-8945-D5948057F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66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3F534C-FC4C-3049-5004-4FAA93A3F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6A3A8B3-B790-8F15-B8A0-A3B049BF8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13730B-59D5-2ABD-9024-3281BCB0A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1EE31-2F2E-4874-B2FC-DBC87DF419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69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64BD710-246A-5AB3-4B37-9B63C039D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940FCEE-BB77-9F56-DDF5-B2FF31BF6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09ABEA0-60B6-8925-48CC-A27C62071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DE340-08E0-42A9-92BC-C2ED6B1416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765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2BAABA2-6693-B287-6262-62319AE9A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2B5866-74D8-F6BF-9AA2-0A5BE8E44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4BACEC2-DBD5-C4BF-78E3-38555300B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33712-C266-42C1-86C8-52852C3FA4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223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695DBBC-DBD0-DBDE-6118-DF62FB34B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118AD8B-B9AB-0B19-0AE7-FDB8D171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39662C0-775C-25FB-B6D7-8BE01321B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15FB5-E7F6-4C32-96BF-A8DE357CD1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365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4D4CB8-D348-0E15-9FFB-E220B1B61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33BABD-61BD-724A-3EBF-43C7E242A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C3D69F-2AF1-7C28-94E5-CD6427C3F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E7DC-D9B8-41C2-A873-6802B4460C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255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BDE047-FDFE-D67A-3239-A658F1601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08BAD3-BF13-DDB9-8F70-9BFCFFC59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FF49AD-DCBB-5596-C546-6E53A2286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73EC9-DA2B-441D-9FB6-BEF4E82D0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7163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3AEE61-7ADE-EA9D-08F1-27BBB0A0AA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C375A8A-4083-C13D-AA8F-1F066632CD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FDF64-1270-5C32-C248-0B9272C69F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EBA3B-0712-3988-89E0-96D18A66AA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50426-6AD1-8A49-F078-06CB03BB4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587795-CCE9-4004-99D5-3534D75A6F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3874074-589C-1759-D8FA-39D40A2200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1268413"/>
            <a:ext cx="10585450" cy="30972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Yet once again, by God's abundant mercy,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We join our song of thankfulness and praise; 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Ever the light of our redeemer's victory,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Shineth before us in the world's dark ways.</a:t>
            </a:r>
            <a:r>
              <a:rPr lang="en-AU" altLang="en-US" sz="3600" dirty="0"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1F3E190-5427-6265-9986-1738755196B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424" y="1948631"/>
            <a:ext cx="10872788" cy="2960737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Chorus</a:t>
            </a:r>
            <a:r>
              <a:rPr lang="en-AU" altLang="en-US" sz="4000" i="1" u="sng" dirty="0">
                <a:cs typeface="Times New Roman" panose="02020603050405020304" pitchFamily="18" charset="0"/>
              </a:rPr>
              <a:t> </a:t>
            </a:r>
            <a:endParaRPr lang="en-AU" altLang="en-US" sz="4000" i="1" dirty="0">
              <a:cs typeface="Times New Roman" panose="02020603050405020304" pitchFamily="18" charset="0"/>
            </a:endParaRPr>
          </a:p>
          <a:p>
            <a:r>
              <a:rPr lang="en-AU" altLang="en-US" sz="4000" dirty="0">
                <a:cs typeface="Times New Roman" panose="02020603050405020304" pitchFamily="18" charset="0"/>
              </a:rPr>
              <a:t>Jesus shall conquer, 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Lift up the strain!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Evil shall perish and righteousness shall reign.</a:t>
            </a:r>
            <a:r>
              <a:rPr lang="en-US" altLang="en-US" sz="4000" i="1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DD4385D-39EE-0ADD-33B3-240AA989419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47738" y="1484313"/>
            <a:ext cx="10296525" cy="3544887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verse 2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O for the time of Christ's completed mission!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Throbs of its rapture reach us 	as we pray;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Gleams of its glory bursting on 	our vision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Speed us to labour, urge us on 	our way.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6BB8154-5566-3EA9-2710-EF7388538D2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59606" y="2020639"/>
            <a:ext cx="10872788" cy="2816721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Chorus</a:t>
            </a:r>
            <a:r>
              <a:rPr lang="en-AU" altLang="en-US" sz="4000" i="1" u="sng" dirty="0">
                <a:cs typeface="Times New Roman" panose="02020603050405020304" pitchFamily="18" charset="0"/>
              </a:rPr>
              <a:t> </a:t>
            </a:r>
            <a:endParaRPr lang="en-AU" altLang="en-US" sz="4000" i="1" dirty="0">
              <a:cs typeface="Times New Roman" panose="02020603050405020304" pitchFamily="18" charset="0"/>
            </a:endParaRPr>
          </a:p>
          <a:p>
            <a:r>
              <a:rPr lang="en-AU" altLang="en-US" sz="4000" dirty="0">
                <a:cs typeface="Times New Roman" panose="02020603050405020304" pitchFamily="18" charset="0"/>
              </a:rPr>
              <a:t>Jesus shall conquer, 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Lift up the strain!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Evil shall perish and righteousness shall reign.</a:t>
            </a:r>
            <a:r>
              <a:rPr lang="en-US" altLang="en-US" sz="4000" i="1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021A155-FC92-6EF0-16E6-4635803969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58813" y="1412875"/>
            <a:ext cx="10874375" cy="3832225"/>
          </a:xfrm>
        </p:spPr>
        <p:txBody>
          <a:bodyPr/>
          <a:lstStyle/>
          <a:p>
            <a:r>
              <a:rPr lang="en-AU" altLang="en-US">
                <a:cs typeface="Times New Roman" panose="02020603050405020304" pitchFamily="18" charset="0"/>
              </a:rPr>
              <a:t>verse 3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Stretch out thy hand, O God, and let the nations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Feel through thine host the thrill of life divine;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Grant us, we pray, still greater revelations,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Make of these days an everlasting sign.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r>
              <a:rPr lang="en-AU" altLang="en-US">
                <a:cs typeface="Times New Roman" panose="02020603050405020304" pitchFamily="18" charset="0"/>
              </a:rPr>
              <a:t>                         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1C5F797-ED85-A83F-0DC7-C6ABCFE0A2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51694" y="2020639"/>
            <a:ext cx="10872788" cy="2816721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Chorus</a:t>
            </a:r>
            <a:r>
              <a:rPr lang="en-AU" altLang="en-US" sz="4000" i="1" u="sng" dirty="0">
                <a:cs typeface="Times New Roman" panose="02020603050405020304" pitchFamily="18" charset="0"/>
              </a:rPr>
              <a:t> </a:t>
            </a:r>
            <a:endParaRPr lang="en-AU" altLang="en-US" sz="4000" i="1" dirty="0">
              <a:cs typeface="Times New Roman" panose="02020603050405020304" pitchFamily="18" charset="0"/>
            </a:endParaRPr>
          </a:p>
          <a:p>
            <a:r>
              <a:rPr lang="en-AU" altLang="en-US" sz="4000" dirty="0">
                <a:cs typeface="Times New Roman" panose="02020603050405020304" pitchFamily="18" charset="0"/>
              </a:rPr>
              <a:t>Jesus shall conquer, 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Lift up the strain!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Evil shall perish and righteousness shall reign.</a:t>
            </a:r>
            <a:r>
              <a:rPr lang="en-US" altLang="en-US" sz="4000" i="1" dirty="0"/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044DC5-22F5-1931-4496-312B2C09B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2474674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Albert Orsborn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222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cp:lastPrinted>1601-01-01T00:00:00Z</cp:lastPrinted>
  <dcterms:created xsi:type="dcterms:W3CDTF">2000-04-14T02:43:40Z</dcterms:created>
  <dcterms:modified xsi:type="dcterms:W3CDTF">2023-08-15T06:13:56Z</dcterms:modified>
</cp:coreProperties>
</file>