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sldIdLst>
    <p:sldId id="256" r:id="rId2"/>
    <p:sldId id="270" r:id="rId3"/>
    <p:sldId id="283" r:id="rId4"/>
    <p:sldId id="330" r:id="rId5"/>
    <p:sldId id="314" r:id="rId6"/>
    <p:sldId id="33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8A33-35EE-6BB6-2427-E9CE30A7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D1538-6D49-499B-26C6-8E84EC5E9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3FACD-F74A-83E3-4C95-EC55CE863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1D212-04E9-4C7A-97CD-E96C4DE187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479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95ABD6-05C5-59F6-808C-9EFB8EF87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3DE6D-281B-6C7F-5608-CAF2DF104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0B0A8E-6EB5-9D64-A726-B384D0D5C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853E4-D517-426F-87A8-823BB0A5F7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9707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73254B-3180-1C09-C817-7F392B460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6212EC-9A6F-1BCF-0402-8C01808F4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19B1B2-5BC6-9258-1D9D-28C0B6296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6498-CF92-4BF9-8AD5-2CBDE9B199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343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D31176-AABD-865B-DAB3-CC9156A35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CD510-78E8-9DD3-B3FA-CA43625DC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F0E74E-9C67-2F6B-D8C2-C2608CEED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078C9-83EB-4909-A8A9-D19BC26F50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439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06709-2AA1-19B2-3D08-F4B93ACF2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541BB-B5CD-4B29-B06D-51B1323A0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D787A-1F93-4E22-D88B-4214EA381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66314-8537-47D4-BCBD-35FBDD29AF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614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A2CD33-7C29-8CC2-EDB2-E10A6C23A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DA2CF0-11AE-060C-9FF5-76D77A2C4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E5AA90-5F45-60FB-4D92-B400AB8D3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C32AD-996A-4795-BB5D-E710ACF0C6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088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9B3355C-54E7-7C37-8AD9-55E2AF693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9EAD6BF-3337-689E-52D0-C4AF44556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5AE8FF3-144F-6AF4-7ED0-15FADC61F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C06FB-28FD-4904-A263-F9797A4D2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424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CF6E593-03D3-7629-C9E6-1A0CBF09C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12F9EA6-7643-EE98-D0E9-839CF8441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15AD5F9-E38A-814C-DF06-903342170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AAAD6-2426-4CC8-8FEE-484A75B85C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204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6E96557-486B-561E-146C-02659CF69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30B4B25-D497-F6EF-0ED2-DCA05299F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5B528FB-584C-974A-FAB2-E6D935ED9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FB0D3-1DA5-47A3-B98D-8D07F73619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486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62FAEB-F151-E7EA-2330-8BD6C32F1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D412E7-C6D8-1D56-1967-37D6E0CE0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75EED80-C682-B60F-2479-B74F44752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0F295-FA95-454D-B7EF-F52D75661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74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4565454-1CA1-3C94-BD7B-E805FA8D1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39EC7B-5B87-B26E-C496-6EDFE3C33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D46961-BB20-27AC-F83B-80C3A5DFD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F1697-C445-4052-ADEC-A8EA2E2282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963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9F079C8-32AC-643E-DC14-BF323FEF34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695A102-67BC-8092-7BC5-A5F60DA777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BF0BFB-61E2-819F-32BB-3B90AEDF8D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07955-9987-CBE1-A148-E813225E98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D821D-2CF4-B704-AEF0-2F5725B274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844A5C-06DA-45E1-9711-1B7ED5A3AB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>
            <a:extLst>
              <a:ext uri="{FF2B5EF4-FFF2-40B4-BE49-F238E27FC236}">
                <a16:creationId xmlns:a16="http://schemas.microsoft.com/office/drawing/2014/main" id="{9E05BDC5-3671-E9A2-F094-E79D00AF80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92696"/>
            <a:ext cx="10515600" cy="548426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/>
              <a:t>Spirit of eternal love,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/>
              <a:t>Guide me, or I blindly rove;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/>
              <a:t>Set my heart on things above,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/>
              <a:t>Draw me after thee.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Earthly things are paltry show,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Phantom charms, they come and go;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Give me constantly to know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Fellowship with thee.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57F32F51-DAC7-2CBE-F132-4E19DB72A4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1800">
                <a:solidFill>
                  <a:schemeClr val="tx2"/>
                </a:solidFill>
              </a:rPr>
              <a:t>Chorus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Fellowship with thee,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Fellowship with thee,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Give me constantly to know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Fellowship with thee.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3">
            <a:extLst>
              <a:ext uri="{FF2B5EF4-FFF2-40B4-BE49-F238E27FC236}">
                <a16:creationId xmlns:a16="http://schemas.microsoft.com/office/drawing/2014/main" id="{702F8629-E2C4-0CE7-B4DD-50ED312A00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836613"/>
            <a:ext cx="11304588" cy="5259387"/>
          </a:xfrm>
        </p:spPr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3300" dirty="0"/>
              <a:t>Verse 2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700" dirty="0"/>
              <a:t>Come, O Spirit, take control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700" dirty="0"/>
              <a:t>Where the fires of passion roll;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700" dirty="0"/>
              <a:t>Let the yearnings of my soul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700" dirty="0"/>
              <a:t>Centre all in thee.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/>
              <a:t>Call into thy fold of peace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/>
              <a:t>Thoughts that seek forbidden ways;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/>
              <a:t>Calm and order all my days,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/>
              <a:t>Hide my life in thee.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2FED772F-6814-5A57-A0DF-F1B6D84429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1800">
                <a:solidFill>
                  <a:schemeClr val="tx2"/>
                </a:solidFill>
              </a:rPr>
              <a:t>Chorus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Fellowship with thee,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Fellowship with thee,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Give me constantly to know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Fellowship with thee.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>
            <a:extLst>
              <a:ext uri="{FF2B5EF4-FFF2-40B4-BE49-F238E27FC236}">
                <a16:creationId xmlns:a16="http://schemas.microsoft.com/office/drawing/2014/main" id="{B5B72B32-9CE8-A07C-B7E0-E496595787F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92150"/>
            <a:ext cx="10515600" cy="5484813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1700" dirty="0"/>
              <a:t>Verse 3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300" dirty="0"/>
              <a:t>Thus supported, even I,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300" dirty="0"/>
              <a:t>Knowing thee for ever nigh,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300" dirty="0"/>
              <a:t>Shall attain that deepest joy,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300" dirty="0"/>
              <a:t>Living unto thee.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No distracting thoughts within,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No surviving hidden sin,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Thus shall Heaven indeed begin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Here and now in me</a:t>
            </a:r>
            <a:r>
              <a:rPr lang="en-AU" altLang="en-US" sz="4400" dirty="0"/>
              <a:t>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E5142743-92C8-01AE-AD22-9DC59D207E6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1800">
                <a:solidFill>
                  <a:schemeClr val="tx2"/>
                </a:solidFill>
              </a:rPr>
              <a:t>Chorus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Fellowship with thee,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Fellowship with thee,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Give me constantly to know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</a:rPr>
              <a:t>Fellowship with thee.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3053FCA-6F32-3A24-A0BB-D589D35FEA65}"/>
              </a:ext>
            </a:extLst>
          </p:cNvPr>
          <p:cNvSpPr/>
          <p:nvPr/>
        </p:nvSpPr>
        <p:spPr>
          <a:xfrm>
            <a:off x="263525" y="58054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2648785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Albert </a:t>
            </a:r>
            <a:r>
              <a:rPr lang="en-AU" sz="1050" dirty="0" err="1">
                <a:latin typeface="akagi_probook"/>
              </a:rPr>
              <a:t>Orsborn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1995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248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Symbol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630. Spirit of Eternal Love</dc:title>
  <dc:creator>E. Langley Smith</dc:creator>
  <cp:lastModifiedBy>Narelle Wheaton</cp:lastModifiedBy>
  <cp:revision>4</cp:revision>
  <cp:lastPrinted>1601-01-01T00:00:00Z</cp:lastPrinted>
  <dcterms:created xsi:type="dcterms:W3CDTF">2002-02-08T09:38:43Z</dcterms:created>
  <dcterms:modified xsi:type="dcterms:W3CDTF">2023-08-15T02:28:19Z</dcterms:modified>
</cp:coreProperties>
</file>