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59B0A1-FF78-4BC5-B247-24295BADB748}" v="1" dt="2023-08-15T07:26:01.7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D59B0A1-FF78-4BC5-B247-24295BADB748}"/>
    <pc:docChg chg="custSel modSld">
      <pc:chgData name="Narelle Wheaton" userId="6e1b2b30-480e-4f91-806b-6735d5b9e446" providerId="ADAL" clId="{FD59B0A1-FF78-4BC5-B247-24295BADB748}" dt="2023-08-15T07:26:01.756" v="26"/>
      <pc:docMkLst>
        <pc:docMk/>
      </pc:docMkLst>
      <pc:sldChg chg="modSp mod">
        <pc:chgData name="Narelle Wheaton" userId="6e1b2b30-480e-4f91-806b-6735d5b9e446" providerId="ADAL" clId="{FD59B0A1-FF78-4BC5-B247-24295BADB748}" dt="2023-08-15T07:25:30.359" v="17" actId="1076"/>
        <pc:sldMkLst>
          <pc:docMk/>
          <pc:sldMk cId="645895156" sldId="256"/>
        </pc:sldMkLst>
        <pc:spChg chg="mod">
          <ac:chgData name="Narelle Wheaton" userId="6e1b2b30-480e-4f91-806b-6735d5b9e446" providerId="ADAL" clId="{FD59B0A1-FF78-4BC5-B247-24295BADB748}" dt="2023-08-15T07:25:30.359" v="17" actId="1076"/>
          <ac:spMkLst>
            <pc:docMk/>
            <pc:sldMk cId="645895156" sldId="256"/>
            <ac:spMk id="3" creationId="{FF8976DC-B1DB-42C9-B9AD-CB5C960431AA}"/>
          </ac:spMkLst>
        </pc:spChg>
      </pc:sldChg>
      <pc:sldChg chg="modSp mod">
        <pc:chgData name="Narelle Wheaton" userId="6e1b2b30-480e-4f91-806b-6735d5b9e446" providerId="ADAL" clId="{FD59B0A1-FF78-4BC5-B247-24295BADB748}" dt="2023-08-15T07:25:35.404" v="18" actId="1076"/>
        <pc:sldMkLst>
          <pc:docMk/>
          <pc:sldMk cId="4210358111" sldId="257"/>
        </pc:sldMkLst>
        <pc:spChg chg="mod">
          <ac:chgData name="Narelle Wheaton" userId="6e1b2b30-480e-4f91-806b-6735d5b9e446" providerId="ADAL" clId="{FD59B0A1-FF78-4BC5-B247-24295BADB748}" dt="2023-08-15T07:25:35.404" v="18" actId="1076"/>
          <ac:spMkLst>
            <pc:docMk/>
            <pc:sldMk cId="4210358111" sldId="257"/>
            <ac:spMk id="3" creationId="{FF8976DC-B1DB-42C9-B9AD-CB5C960431AA}"/>
          </ac:spMkLst>
        </pc:spChg>
      </pc:sldChg>
      <pc:sldChg chg="modSp mod">
        <pc:chgData name="Narelle Wheaton" userId="6e1b2b30-480e-4f91-806b-6735d5b9e446" providerId="ADAL" clId="{FD59B0A1-FF78-4BC5-B247-24295BADB748}" dt="2023-08-15T07:25:38.768" v="19" actId="1076"/>
        <pc:sldMkLst>
          <pc:docMk/>
          <pc:sldMk cId="3168528011" sldId="258"/>
        </pc:sldMkLst>
        <pc:spChg chg="mod">
          <ac:chgData name="Narelle Wheaton" userId="6e1b2b30-480e-4f91-806b-6735d5b9e446" providerId="ADAL" clId="{FD59B0A1-FF78-4BC5-B247-24295BADB748}" dt="2023-08-15T07:25:38.768" v="19" actId="1076"/>
          <ac:spMkLst>
            <pc:docMk/>
            <pc:sldMk cId="3168528011" sldId="258"/>
            <ac:spMk id="3" creationId="{FF8976DC-B1DB-42C9-B9AD-CB5C960431AA}"/>
          </ac:spMkLst>
        </pc:spChg>
      </pc:sldChg>
      <pc:sldChg chg="modSp mod">
        <pc:chgData name="Narelle Wheaton" userId="6e1b2b30-480e-4f91-806b-6735d5b9e446" providerId="ADAL" clId="{FD59B0A1-FF78-4BC5-B247-24295BADB748}" dt="2023-08-15T07:25:45.828" v="21" actId="1076"/>
        <pc:sldMkLst>
          <pc:docMk/>
          <pc:sldMk cId="2892135970" sldId="259"/>
        </pc:sldMkLst>
        <pc:spChg chg="mod">
          <ac:chgData name="Narelle Wheaton" userId="6e1b2b30-480e-4f91-806b-6735d5b9e446" providerId="ADAL" clId="{FD59B0A1-FF78-4BC5-B247-24295BADB748}" dt="2023-08-15T07:25:45.828" v="21" actId="1076"/>
          <ac:spMkLst>
            <pc:docMk/>
            <pc:sldMk cId="2892135970" sldId="259"/>
            <ac:spMk id="3" creationId="{FF8976DC-B1DB-42C9-B9AD-CB5C960431AA}"/>
          </ac:spMkLst>
        </pc:spChg>
      </pc:sldChg>
      <pc:sldChg chg="delSp modSp mod">
        <pc:chgData name="Narelle Wheaton" userId="6e1b2b30-480e-4f91-806b-6735d5b9e446" providerId="ADAL" clId="{FD59B0A1-FF78-4BC5-B247-24295BADB748}" dt="2023-08-15T07:26:01.124" v="25" actId="21"/>
        <pc:sldMkLst>
          <pc:docMk/>
          <pc:sldMk cId="1137156758" sldId="260"/>
        </pc:sldMkLst>
        <pc:spChg chg="mod">
          <ac:chgData name="Narelle Wheaton" userId="6e1b2b30-480e-4f91-806b-6735d5b9e446" providerId="ADAL" clId="{FD59B0A1-FF78-4BC5-B247-24295BADB748}" dt="2023-08-15T07:25:57.493" v="24" actId="1076"/>
          <ac:spMkLst>
            <pc:docMk/>
            <pc:sldMk cId="1137156758" sldId="260"/>
            <ac:spMk id="3" creationId="{FF8976DC-B1DB-42C9-B9AD-CB5C960431AA}"/>
          </ac:spMkLst>
        </pc:spChg>
        <pc:spChg chg="del mod">
          <ac:chgData name="Narelle Wheaton" userId="6e1b2b30-480e-4f91-806b-6735d5b9e446" providerId="ADAL" clId="{FD59B0A1-FF78-4BC5-B247-24295BADB748}" dt="2023-08-15T07:26:01.124" v="25" actId="21"/>
          <ac:spMkLst>
            <pc:docMk/>
            <pc:sldMk cId="1137156758" sldId="260"/>
            <ac:spMk id="4" creationId="{94032B95-FE05-437B-B7FE-E0D566A911F7}"/>
          </ac:spMkLst>
        </pc:spChg>
      </pc:sldChg>
      <pc:sldChg chg="modSp mod">
        <pc:chgData name="Narelle Wheaton" userId="6e1b2b30-480e-4f91-806b-6735d5b9e446" providerId="ADAL" clId="{FD59B0A1-FF78-4BC5-B247-24295BADB748}" dt="2023-08-15T07:25:42.574" v="20" actId="1076"/>
        <pc:sldMkLst>
          <pc:docMk/>
          <pc:sldMk cId="743692077" sldId="261"/>
        </pc:sldMkLst>
        <pc:spChg chg="mod">
          <ac:chgData name="Narelle Wheaton" userId="6e1b2b30-480e-4f91-806b-6735d5b9e446" providerId="ADAL" clId="{FD59B0A1-FF78-4BC5-B247-24295BADB748}" dt="2023-08-15T07:25:42.574" v="20" actId="1076"/>
          <ac:spMkLst>
            <pc:docMk/>
            <pc:sldMk cId="743692077" sldId="261"/>
            <ac:spMk id="3" creationId="{FF8976DC-B1DB-42C9-B9AD-CB5C960431AA}"/>
          </ac:spMkLst>
        </pc:spChg>
      </pc:sldChg>
      <pc:sldChg chg="modSp mod">
        <pc:chgData name="Narelle Wheaton" userId="6e1b2b30-480e-4f91-806b-6735d5b9e446" providerId="ADAL" clId="{FD59B0A1-FF78-4BC5-B247-24295BADB748}" dt="2023-08-15T07:25:50.162" v="22" actId="1076"/>
        <pc:sldMkLst>
          <pc:docMk/>
          <pc:sldMk cId="637037946" sldId="262"/>
        </pc:sldMkLst>
        <pc:spChg chg="mod">
          <ac:chgData name="Narelle Wheaton" userId="6e1b2b30-480e-4f91-806b-6735d5b9e446" providerId="ADAL" clId="{FD59B0A1-FF78-4BC5-B247-24295BADB748}" dt="2023-08-15T07:25:50.162" v="22" actId="1076"/>
          <ac:spMkLst>
            <pc:docMk/>
            <pc:sldMk cId="637037946" sldId="262"/>
            <ac:spMk id="3" creationId="{FF8976DC-B1DB-42C9-B9AD-CB5C960431AA}"/>
          </ac:spMkLst>
        </pc:spChg>
      </pc:sldChg>
      <pc:sldChg chg="addSp modSp">
        <pc:chgData name="Narelle Wheaton" userId="6e1b2b30-480e-4f91-806b-6735d5b9e446" providerId="ADAL" clId="{FD59B0A1-FF78-4BC5-B247-24295BADB748}" dt="2023-08-15T07:26:01.756" v="26"/>
        <pc:sldMkLst>
          <pc:docMk/>
          <pc:sldMk cId="848091470" sldId="263"/>
        </pc:sldMkLst>
        <pc:spChg chg="add mod">
          <ac:chgData name="Narelle Wheaton" userId="6e1b2b30-480e-4f91-806b-6735d5b9e446" providerId="ADAL" clId="{FD59B0A1-FF78-4BC5-B247-24295BADB748}" dt="2023-08-15T07:26:01.756" v="26"/>
          <ac:spMkLst>
            <pc:docMk/>
            <pc:sldMk cId="848091470" sldId="263"/>
            <ac:spMk id="2" creationId="{9687B1F9-AE8B-F5B0-92F1-4B43A3AD8A4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EC2C8-4A83-4208-8777-C5B54F43EB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B3269-232B-4459-BF02-01C65C79AB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06766-9BEB-447F-92E4-A86AE423F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6FAF-6FBC-4C6F-87E1-071CC375537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C6EBE9-C656-40C3-BFAF-1EB9ED8DF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F7B05-9D4F-4230-9C03-016B2E135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3A9B6-9099-4761-B58D-BA4D5C987A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0013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B00C7-3743-4EF2-B99F-19E9252E4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2E58E2-C6E7-44C0-AC05-7F5E46BC64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8D07D8-7999-4068-9676-AD37E2897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6FAF-6FBC-4C6F-87E1-071CC375537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8D4B69-85F5-4C4A-BB4E-BE403F301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DA033-3ED5-4AD9-BB15-42C47948B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3A9B6-9099-4761-B58D-BA4D5C987A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9259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8A4E5-8DE7-4B34-8C5D-B31D34B4F5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AFB6FF-4D3C-455C-909E-36EEBD69DE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EAD91-B98E-49C0-A5D0-BD104F3A1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6FAF-6FBC-4C6F-87E1-071CC375537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84493F-8C17-4626-B21D-CB9EFACE1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E64E1-C3A0-40B7-B0A1-C8ACE38EE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3A9B6-9099-4761-B58D-BA4D5C987A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4593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5CB95-4C04-4F25-BB00-C13E9FF83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95E790-7CC7-4B92-B9C8-62FB29E1C4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C366C7-121F-4BA7-9FC0-15DF169C1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6FAF-6FBC-4C6F-87E1-071CC375537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DC80-6A4F-4451-A049-E79249FDA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23748C-41C0-4EE8-94A1-0D8B3C0C4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3A9B6-9099-4761-B58D-BA4D5C987A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2891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2D905-D94B-4616-8D51-6D66E0828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7DBE42-67B6-40AF-A1B0-A3164222D9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75B36B-1150-472A-88D9-4645A5AE1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6FAF-6FBC-4C6F-87E1-071CC375537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737D76-E33A-4454-8ACE-A63215153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4B1E0E-7342-4D2C-A09C-BEA04D9EF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3A9B6-9099-4761-B58D-BA4D5C987A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3866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B2157-E1E3-443D-9960-FA9B0A031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008A8-0D80-410F-BA51-64921EE890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E85999-0658-4CED-8902-7AA753DD05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4606F6-5A82-4890-AD73-F57F0009C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6FAF-6FBC-4C6F-87E1-071CC375537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A25274-EDA5-4302-9479-E4D0066FB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B7340F-7AF4-4403-96FF-5AD530990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3A9B6-9099-4761-B58D-BA4D5C987A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3591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D12BC-2712-41E3-BD50-C9D7348EF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2FC825-11A2-4D1C-A16A-0789932AC2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EB2B67-C290-4403-B850-298B6F1CD2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DC1241-4FBA-4E73-AB78-E07A5EF0EC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A72340-E8D7-40C0-B671-97E9B2D94E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946843-A640-4F18-A5B6-1BB1DC51D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6FAF-6FBC-4C6F-87E1-071CC375537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179DA5-20EF-46AF-A9C4-6304B504D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679F15-6510-461B-99C0-97FA43BB7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3A9B6-9099-4761-B58D-BA4D5C987A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9296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352C3-8E17-4D61-BCA0-C4BF1D176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7AFB79-8C60-4680-811A-5C8DC0F47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6FAF-6FBC-4C6F-87E1-071CC375537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FC5AD4-932D-4C48-AC49-28410944A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5F5E03-B29A-4EDD-9BF2-2BE4E811D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3A9B6-9099-4761-B58D-BA4D5C987A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9285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A91C83-605B-4DF1-BA5C-0E5D9CDCC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6FAF-6FBC-4C6F-87E1-071CC375537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0F55CE-D677-42A1-95E5-7EE72332B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A33059-B6CE-4A45-B297-EC2CD0183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3A9B6-9099-4761-B58D-BA4D5C987A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3401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02AF2-FE93-4BF7-AA09-1C509839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57CAD-D882-4648-AFC1-62229EFB1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115F60-B1C9-466B-97C0-539FE1EA16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D02ECC-9CF6-4D6C-BB30-1BAAFFDAC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6FAF-6FBC-4C6F-87E1-071CC375537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33606F-02E9-450F-862C-E32A16D71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51CCC0-F6F4-4EE9-A694-CC254367D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3A9B6-9099-4761-B58D-BA4D5C987A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1598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C77E4-7C37-48DD-B71A-76B74B1E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A1DE4F-0B71-4D68-AB67-7B48C37840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2D38D3-DFF7-430B-81C1-A6D1C34ECA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5E5161-FB69-4901-B664-8F730FA6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6FAF-6FBC-4C6F-87E1-071CC375537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C2E834-7B09-404C-A331-F19F48091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91C981-B277-4DAB-A7B0-F139BC081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3A9B6-9099-4761-B58D-BA4D5C987A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5378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86B23E-C9A9-4925-893B-748186879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46F116-4BF2-41B5-84FE-691800409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05EEBF-9D89-40C5-BD76-725D787959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96FAF-6FBC-4C6F-87E1-071CC3755376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EBA127-E856-4527-A6A6-BD558D28B5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E0F81-338E-49D4-A085-C9B0B9DB01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3A9B6-9099-4761-B58D-BA4D5C987A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3974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8976DC-B1DB-42C9-B9AD-CB5C960431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6236"/>
            <a:ext cx="9144000" cy="2845527"/>
          </a:xfrm>
        </p:spPr>
        <p:txBody>
          <a:bodyPr>
            <a:normAutofit/>
          </a:bodyPr>
          <a:lstStyle/>
          <a:p>
            <a:r>
              <a:rPr lang="en-US" sz="220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  <a:effectLst/>
              </a:rPr>
              <a:t>Lord, Your praises fill both earth and sky,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Little children lift Your name on high,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God.</a:t>
            </a:r>
          </a:p>
        </p:txBody>
      </p:sp>
    </p:spTree>
    <p:extLst>
      <p:ext uri="{BB962C8B-B14F-4D97-AF65-F5344CB8AC3E}">
        <p14:creationId xmlns:p14="http://schemas.microsoft.com/office/powerpoint/2010/main" val="645895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8976DC-B1DB-42C9-B9AD-CB5C960431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6924"/>
            <a:ext cx="9144000" cy="272415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Crowned with glory and honor,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Given dominion in all the earth,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God.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10358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8976DC-B1DB-42C9-B9AD-CB5C960431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0249"/>
            <a:ext cx="9144000" cy="285750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dirty="0">
                <a:solidFill>
                  <a:schemeClr val="bg1"/>
                </a:solidFill>
                <a:effectLst/>
              </a:rPr>
              <a:t>2.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When around me all Your work I see,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What am I that You should notice me,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God?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68528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8976DC-B1DB-42C9-B9AD-CB5C960431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6924"/>
            <a:ext cx="9144000" cy="272415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Crowned with glory and honor,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Given dominion in all the earth,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God.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43692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8976DC-B1DB-42C9-B9AD-CB5C960431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8824"/>
            <a:ext cx="9144000" cy="280035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You have given me a place to be,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Only angels are ahead of me,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God.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92135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8976DC-B1DB-42C9-B9AD-CB5C960431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6924"/>
            <a:ext cx="9144000" cy="272415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Crowned with glory and honor,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Given dominion in all the earth,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God.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37037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8976DC-B1DB-42C9-B9AD-CB5C960431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4683"/>
            <a:ext cx="9144000" cy="266863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dirty="0">
                <a:solidFill>
                  <a:schemeClr val="bg1"/>
                </a:solidFill>
                <a:effectLst/>
              </a:rPr>
              <a:t>4.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All created things are in my care,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Your praise is sounding everywhere,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God.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37156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8976DC-B1DB-42C9-B9AD-CB5C960431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04949"/>
            <a:ext cx="9144000" cy="272415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Crowned with glory and honor,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Given dominion in all the earth,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Made in the likeness of God.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87B1F9-AE8B-F5B0-92F1-4B43A3AD8A42}"/>
              </a:ext>
            </a:extLst>
          </p:cNvPr>
          <p:cNvSpPr txBox="1"/>
          <p:nvPr/>
        </p:nvSpPr>
        <p:spPr>
          <a:xfrm>
            <a:off x="322217" y="6068088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Lord, your praises fill both earth and sky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</a:p>
          <a:p>
            <a:r>
              <a:rPr lang="en-US" sz="10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Joy Webb</a:t>
            </a:r>
          </a:p>
          <a:p>
            <a:r>
              <a:rPr lang="en-US" sz="1000" dirty="0">
                <a:solidFill>
                  <a:schemeClr val="bg1"/>
                </a:solidFill>
              </a:rPr>
              <a:t> 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848091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296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2022-04-28T02:22:22Z</dcterms:created>
  <dcterms:modified xsi:type="dcterms:W3CDTF">2023-08-15T07:26:07Z</dcterms:modified>
</cp:coreProperties>
</file>