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B17B3-FA46-E4BA-B534-C56CBCA7B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6F963-84F1-0696-B176-3E9C80472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9FBF6-C1F8-C383-C28C-565F3F02C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CFD33-260F-4418-9D90-4EF18247E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70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C8E42-29A5-EFAE-5C05-C9D8E146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5484E-7F25-A598-5111-6B7ED8D29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3CC98-592A-4CB5-9CCA-1003219E4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894FB-4D4A-4B27-AD3F-760307EBE5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578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C4590-8EE4-D0BC-56FF-2951F7F7D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E8152F-6CB0-DBFA-B3E6-593236D86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89D92-400B-7D74-326B-0D706C865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6FCC9-F324-48E3-B87B-9483118278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37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7D08B-6483-A409-3A66-4F6683D6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18285-AE79-71DD-E87D-FB079430D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757B1-0D59-1211-B965-AB53ED4E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7B78E-1088-424F-9432-7E1FE59537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87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E0278-3BD8-1958-D0A0-53E6508ED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26331-87AC-D8D7-B022-A4485870B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916415-D0AC-D9E9-D87D-A317DAFAD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749D-9D0E-4D2F-AD7E-C050623098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897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E104C2-2A4D-631A-BF3D-C8A5E2165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233671-42F6-8E23-E7B0-C49E701B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9361D1-F85E-6446-765D-877088F3F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3367F-0A4A-4D9E-8452-E7450BA93A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78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4791F21-A700-AA99-84B9-992508C1E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848797-85EF-E1F7-633C-FA830E5AF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3DA2070-B0CE-5CBC-0F3B-2F63F7E22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7E713-595B-41CB-BEFA-A64DBD917D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7625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770908-9E1D-2986-B1D4-0BAA20486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79E4380-A565-1A23-F87C-6D1BCBC04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BD8F14-89B6-F491-E87B-630DE59CC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0A29-1B91-4A74-A666-13B331D283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8230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0E70B2D-8591-B7C6-68D2-2E73CC24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5C2B1F-16A9-C582-9465-A81D55D8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F223283-5C0B-5B34-24E0-75DCB4792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EE8B8-5158-4430-B170-83899CF443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571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6410FD-5F4A-27C5-9266-8A7DA9733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034A7E-A0A4-2B88-754E-92D8D011A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3DE8BB-11AF-05C1-F700-74DFB7917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2D5F0-95A8-46BE-9B96-B17CBFD439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247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972304-F2A3-B8A8-3C3B-DCBE20D0D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E54CBB-EBCA-BEB9-4D92-7B4649510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8A6D33-4560-D5A4-447E-70B92F0A1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FE544-D1EC-4A63-8FFC-54C858A5F3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9389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E80926A-10E2-3DE4-9FC2-23DFAD38CB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859FCB2-077A-CA61-92CA-461861220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7D33B-C750-DED4-B219-B662F7032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1DF9B-75D5-BA03-5E9B-6FEE5B4E73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32B70-A4BC-4B82-2D65-EFAD0CCF2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7666AB-D2D4-4C1F-92DF-91CE6D489D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5B66374-DA82-0308-49BF-C539BC1DCCD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647700"/>
            <a:ext cx="10369550" cy="556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Thank you, Lord, for all your goodness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Through the years of yesterday;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Thank you, too, for present mercies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And your blessing on my way.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Thank you for each revelation,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And for what you choose to hide;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Thank you, Lord, for grace sustaining</a:t>
            </a:r>
          </a:p>
          <a:p>
            <a:pPr>
              <a:lnSpc>
                <a:spcPct val="80000"/>
              </a:lnSpc>
            </a:pPr>
            <a:r>
              <a:rPr lang="en-AU" altLang="en-US" sz="4000" dirty="0">
                <a:cs typeface="Times New Roman" panose="02020603050405020304" pitchFamily="18" charset="0"/>
              </a:rPr>
              <a:t>As I in your love abide.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49E5CD63-7C41-21AB-4995-3C2AEDB3E7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87375" y="427038"/>
            <a:ext cx="11017250" cy="6003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dirty="0">
                <a:cs typeface="Times New Roman" panose="02020603050405020304" pitchFamily="18" charset="0"/>
              </a:rPr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Thank you, Lord, for sunlit pathways,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Thank you, too, for byways rough;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Thank you for the fruitful summers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Also for the winters tough.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Thank you, Lord, for fragrant flowers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Growing right amid the weeds;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Thank you for the peace you give me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Even when my spirit bleeds.</a:t>
            </a:r>
            <a:endParaRPr lang="en-AU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2C2CD5B-83C1-F5D3-D880-7181D35287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533400"/>
            <a:ext cx="10728325" cy="5791200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Verse 3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Thank you, Lord, for wayside roses,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Even for the thorns beside;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Thank you for the prayers you granted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for those that you denied;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Thank you, Lord, for precious comfort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In my hours of grief and pain;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Thank you for your precious promise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Life eternal I shall gain.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6AAE6F-DB7B-133B-0ECE-E4EA6C68945D}"/>
              </a:ext>
            </a:extLst>
          </p:cNvPr>
          <p:cNvSpPr/>
          <p:nvPr/>
        </p:nvSpPr>
        <p:spPr>
          <a:xfrm>
            <a:off x="117475" y="5873750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775619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August </a:t>
            </a:r>
            <a:r>
              <a:rPr lang="en-AU" sz="1050" dirty="0" err="1">
                <a:latin typeface="akagi_probook"/>
              </a:rPr>
              <a:t>Ludvig</a:t>
            </a:r>
            <a:r>
              <a:rPr lang="en-AU" sz="1050" dirty="0">
                <a:latin typeface="akagi_probook"/>
              </a:rPr>
              <a:t> Storm | Flora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1987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231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552</dc:title>
  <dc:creator>Perth Fortress</dc:creator>
  <cp:lastModifiedBy>Narelle Wheaton</cp:lastModifiedBy>
  <cp:revision>3</cp:revision>
  <dcterms:created xsi:type="dcterms:W3CDTF">2001-02-02T02:48:14Z</dcterms:created>
  <dcterms:modified xsi:type="dcterms:W3CDTF">2023-08-15T07:57:55Z</dcterms:modified>
</cp:coreProperties>
</file>