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1"/>
  </p:sldMasterIdLst>
  <p:sldIdLst>
    <p:sldId id="256" r:id="rId2"/>
    <p:sldId id="257" r:id="rId3"/>
    <p:sldId id="258" r:id="rId4"/>
    <p:sldId id="259" r:id="rId5"/>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11" autoAdjust="0"/>
    <p:restoredTop sz="90958" autoAdjust="0"/>
  </p:normalViewPr>
  <p:slideViewPr>
    <p:cSldViewPr>
      <p:cViewPr varScale="1">
        <p:scale>
          <a:sx n="57" d="100"/>
          <a:sy n="57" d="100"/>
        </p:scale>
        <p:origin x="26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BA3B2BA-3EEE-C43A-D257-EC7C4951A538}"/>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03AB4AB-834E-D8B8-99B7-409E689A4AA0}"/>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D85DF299-DE6C-157C-4873-5EB4BDC78158}"/>
              </a:ext>
            </a:extLst>
          </p:cNvPr>
          <p:cNvSpPr>
            <a:spLocks noGrp="1"/>
          </p:cNvSpPr>
          <p:nvPr>
            <p:ph type="sldNum" sz="quarter" idx="12"/>
          </p:nvPr>
        </p:nvSpPr>
        <p:spPr/>
        <p:txBody>
          <a:bodyPr/>
          <a:lstStyle>
            <a:lvl1pPr>
              <a:defRPr/>
            </a:lvl1pPr>
          </a:lstStyle>
          <a:p>
            <a:pPr>
              <a:defRPr/>
            </a:pPr>
            <a:fld id="{632387E1-73CA-4CAA-AFAF-82ED2FD1E2C3}" type="slidenum">
              <a:rPr lang="en-US" altLang="en-US"/>
              <a:pPr>
                <a:defRPr/>
              </a:pPr>
              <a:t>‹#›</a:t>
            </a:fld>
            <a:endParaRPr lang="en-US" altLang="en-US"/>
          </a:p>
        </p:txBody>
      </p:sp>
    </p:spTree>
    <p:extLst>
      <p:ext uri="{BB962C8B-B14F-4D97-AF65-F5344CB8AC3E}">
        <p14:creationId xmlns:p14="http://schemas.microsoft.com/office/powerpoint/2010/main" val="1795362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F31D0A9-21F3-F45B-ECC0-024C86AB902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6B25AE11-D20C-265E-91B5-6DC7EA16CF16}"/>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7E5FCEE3-335C-2C0F-FFE7-763D8CBD1AAD}"/>
              </a:ext>
            </a:extLst>
          </p:cNvPr>
          <p:cNvSpPr>
            <a:spLocks noGrp="1"/>
          </p:cNvSpPr>
          <p:nvPr>
            <p:ph type="sldNum" sz="quarter" idx="12"/>
          </p:nvPr>
        </p:nvSpPr>
        <p:spPr/>
        <p:txBody>
          <a:bodyPr/>
          <a:lstStyle>
            <a:lvl1pPr>
              <a:defRPr/>
            </a:lvl1pPr>
          </a:lstStyle>
          <a:p>
            <a:pPr>
              <a:defRPr/>
            </a:pPr>
            <a:fld id="{46106685-1058-4177-B6F9-B1600122BA00}" type="slidenum">
              <a:rPr lang="en-US" altLang="en-US"/>
              <a:pPr>
                <a:defRPr/>
              </a:pPr>
              <a:t>‹#›</a:t>
            </a:fld>
            <a:endParaRPr lang="en-US" altLang="en-US"/>
          </a:p>
        </p:txBody>
      </p:sp>
    </p:spTree>
    <p:extLst>
      <p:ext uri="{BB962C8B-B14F-4D97-AF65-F5344CB8AC3E}">
        <p14:creationId xmlns:p14="http://schemas.microsoft.com/office/powerpoint/2010/main" val="2723716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38C4D39-3179-21B5-721A-FBCB2AE669E6}"/>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9B39CC04-E7FA-DEBE-C443-F1D4B8E23C1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1C711C1-27AD-62BA-B789-98E644600184}"/>
              </a:ext>
            </a:extLst>
          </p:cNvPr>
          <p:cNvSpPr>
            <a:spLocks noGrp="1"/>
          </p:cNvSpPr>
          <p:nvPr>
            <p:ph type="sldNum" sz="quarter" idx="12"/>
          </p:nvPr>
        </p:nvSpPr>
        <p:spPr/>
        <p:txBody>
          <a:bodyPr/>
          <a:lstStyle>
            <a:lvl1pPr>
              <a:defRPr/>
            </a:lvl1pPr>
          </a:lstStyle>
          <a:p>
            <a:pPr>
              <a:defRPr/>
            </a:pPr>
            <a:fld id="{092DB1A8-147E-40F3-A694-8B1655252A9C}" type="slidenum">
              <a:rPr lang="en-US" altLang="en-US"/>
              <a:pPr>
                <a:defRPr/>
              </a:pPr>
              <a:t>‹#›</a:t>
            </a:fld>
            <a:endParaRPr lang="en-US" altLang="en-US"/>
          </a:p>
        </p:txBody>
      </p:sp>
    </p:spTree>
    <p:extLst>
      <p:ext uri="{BB962C8B-B14F-4D97-AF65-F5344CB8AC3E}">
        <p14:creationId xmlns:p14="http://schemas.microsoft.com/office/powerpoint/2010/main" val="1132140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DF8A59F-BB58-3F51-F53E-8D9ED211B76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64048604-0447-2531-C8E7-9B25DD94093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B2A7E16-F264-D3F6-1F47-65E351CD92AA}"/>
              </a:ext>
            </a:extLst>
          </p:cNvPr>
          <p:cNvSpPr>
            <a:spLocks noGrp="1"/>
          </p:cNvSpPr>
          <p:nvPr>
            <p:ph type="sldNum" sz="quarter" idx="12"/>
          </p:nvPr>
        </p:nvSpPr>
        <p:spPr/>
        <p:txBody>
          <a:bodyPr/>
          <a:lstStyle>
            <a:lvl1pPr>
              <a:defRPr/>
            </a:lvl1pPr>
          </a:lstStyle>
          <a:p>
            <a:pPr>
              <a:defRPr/>
            </a:pPr>
            <a:fld id="{BA602D1B-34F7-4ABC-BD82-83FEB4A6875B}" type="slidenum">
              <a:rPr lang="en-US" altLang="en-US"/>
              <a:pPr>
                <a:defRPr/>
              </a:pPr>
              <a:t>‹#›</a:t>
            </a:fld>
            <a:endParaRPr lang="en-US" altLang="en-US"/>
          </a:p>
        </p:txBody>
      </p:sp>
    </p:spTree>
    <p:extLst>
      <p:ext uri="{BB962C8B-B14F-4D97-AF65-F5344CB8AC3E}">
        <p14:creationId xmlns:p14="http://schemas.microsoft.com/office/powerpoint/2010/main" val="3755398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D27857-DE16-434E-78D5-57E29ADFF012}"/>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C4A4744-7E9B-A49D-542C-C23ABFCFD72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2EFA1DC-7903-7D9A-F92E-E57C74989154}"/>
              </a:ext>
            </a:extLst>
          </p:cNvPr>
          <p:cNvSpPr>
            <a:spLocks noGrp="1"/>
          </p:cNvSpPr>
          <p:nvPr>
            <p:ph type="sldNum" sz="quarter" idx="12"/>
          </p:nvPr>
        </p:nvSpPr>
        <p:spPr/>
        <p:txBody>
          <a:bodyPr/>
          <a:lstStyle>
            <a:lvl1pPr>
              <a:defRPr/>
            </a:lvl1pPr>
          </a:lstStyle>
          <a:p>
            <a:pPr>
              <a:defRPr/>
            </a:pPr>
            <a:fld id="{A6BDE4AE-71AF-45FD-B3F7-7645F8611A82}" type="slidenum">
              <a:rPr lang="en-US" altLang="en-US"/>
              <a:pPr>
                <a:defRPr/>
              </a:pPr>
              <a:t>‹#›</a:t>
            </a:fld>
            <a:endParaRPr lang="en-US" altLang="en-US"/>
          </a:p>
        </p:txBody>
      </p:sp>
    </p:spTree>
    <p:extLst>
      <p:ext uri="{BB962C8B-B14F-4D97-AF65-F5344CB8AC3E}">
        <p14:creationId xmlns:p14="http://schemas.microsoft.com/office/powerpoint/2010/main" val="4170336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F4E70542-4D99-DCF7-2904-9C2346978668}"/>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476DC97F-FB95-E263-B4A6-3A4F75ABB305}"/>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F2162804-98E1-D43E-EA85-0FA38013111F}"/>
              </a:ext>
            </a:extLst>
          </p:cNvPr>
          <p:cNvSpPr>
            <a:spLocks noGrp="1"/>
          </p:cNvSpPr>
          <p:nvPr>
            <p:ph type="sldNum" sz="quarter" idx="12"/>
          </p:nvPr>
        </p:nvSpPr>
        <p:spPr/>
        <p:txBody>
          <a:bodyPr/>
          <a:lstStyle>
            <a:lvl1pPr>
              <a:defRPr/>
            </a:lvl1pPr>
          </a:lstStyle>
          <a:p>
            <a:pPr>
              <a:defRPr/>
            </a:pPr>
            <a:fld id="{D3EBA009-6D17-4ED4-BE67-16EE63E1DE3C}" type="slidenum">
              <a:rPr lang="en-US" altLang="en-US"/>
              <a:pPr>
                <a:defRPr/>
              </a:pPr>
              <a:t>‹#›</a:t>
            </a:fld>
            <a:endParaRPr lang="en-US" altLang="en-US"/>
          </a:p>
        </p:txBody>
      </p:sp>
    </p:spTree>
    <p:extLst>
      <p:ext uri="{BB962C8B-B14F-4D97-AF65-F5344CB8AC3E}">
        <p14:creationId xmlns:p14="http://schemas.microsoft.com/office/powerpoint/2010/main" val="4215708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0E5CEF7-4DAC-CF8E-2574-D8C178CBFA4F}"/>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B975C352-1F4A-7F04-A79A-13243687054C}"/>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61FA0E95-C553-F6D8-B8A6-C0E0957CDDE4}"/>
              </a:ext>
            </a:extLst>
          </p:cNvPr>
          <p:cNvSpPr>
            <a:spLocks noGrp="1"/>
          </p:cNvSpPr>
          <p:nvPr>
            <p:ph type="sldNum" sz="quarter" idx="12"/>
          </p:nvPr>
        </p:nvSpPr>
        <p:spPr/>
        <p:txBody>
          <a:bodyPr/>
          <a:lstStyle>
            <a:lvl1pPr>
              <a:defRPr/>
            </a:lvl1pPr>
          </a:lstStyle>
          <a:p>
            <a:pPr>
              <a:defRPr/>
            </a:pPr>
            <a:fld id="{408351A5-A2A3-4789-A7A4-E65F364CE632}" type="slidenum">
              <a:rPr lang="en-US" altLang="en-US"/>
              <a:pPr>
                <a:defRPr/>
              </a:pPr>
              <a:t>‹#›</a:t>
            </a:fld>
            <a:endParaRPr lang="en-US" altLang="en-US"/>
          </a:p>
        </p:txBody>
      </p:sp>
    </p:spTree>
    <p:extLst>
      <p:ext uri="{BB962C8B-B14F-4D97-AF65-F5344CB8AC3E}">
        <p14:creationId xmlns:p14="http://schemas.microsoft.com/office/powerpoint/2010/main" val="39775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760BDD55-73A5-5F74-AD3C-05AC313D8075}"/>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D71A7456-8249-F974-9E10-DD9523C78CF0}"/>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72BC0454-7E9D-23B7-47BA-D3CC4E3BF8FD}"/>
              </a:ext>
            </a:extLst>
          </p:cNvPr>
          <p:cNvSpPr>
            <a:spLocks noGrp="1"/>
          </p:cNvSpPr>
          <p:nvPr>
            <p:ph type="sldNum" sz="quarter" idx="12"/>
          </p:nvPr>
        </p:nvSpPr>
        <p:spPr/>
        <p:txBody>
          <a:bodyPr/>
          <a:lstStyle>
            <a:lvl1pPr>
              <a:defRPr/>
            </a:lvl1pPr>
          </a:lstStyle>
          <a:p>
            <a:pPr>
              <a:defRPr/>
            </a:pPr>
            <a:fld id="{462CB593-C507-43BF-8929-4FC31EBAA564}" type="slidenum">
              <a:rPr lang="en-US" altLang="en-US"/>
              <a:pPr>
                <a:defRPr/>
              </a:pPr>
              <a:t>‹#›</a:t>
            </a:fld>
            <a:endParaRPr lang="en-US" altLang="en-US"/>
          </a:p>
        </p:txBody>
      </p:sp>
    </p:spTree>
    <p:extLst>
      <p:ext uri="{BB962C8B-B14F-4D97-AF65-F5344CB8AC3E}">
        <p14:creationId xmlns:p14="http://schemas.microsoft.com/office/powerpoint/2010/main" val="2804259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87C641-F1AB-845A-344B-ACF0981255B9}"/>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334BC1E9-5C24-4461-4ACD-3CE0166FECB0}"/>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9587B933-3635-7D4D-53F5-0F0E24595B38}"/>
              </a:ext>
            </a:extLst>
          </p:cNvPr>
          <p:cNvSpPr>
            <a:spLocks noGrp="1"/>
          </p:cNvSpPr>
          <p:nvPr>
            <p:ph type="sldNum" sz="quarter" idx="12"/>
          </p:nvPr>
        </p:nvSpPr>
        <p:spPr/>
        <p:txBody>
          <a:bodyPr/>
          <a:lstStyle>
            <a:lvl1pPr>
              <a:defRPr/>
            </a:lvl1pPr>
          </a:lstStyle>
          <a:p>
            <a:pPr>
              <a:defRPr/>
            </a:pPr>
            <a:fld id="{0969B386-89C9-4DBD-9305-CA9625F490B6}" type="slidenum">
              <a:rPr lang="en-US" altLang="en-US"/>
              <a:pPr>
                <a:defRPr/>
              </a:pPr>
              <a:t>‹#›</a:t>
            </a:fld>
            <a:endParaRPr lang="en-US" altLang="en-US"/>
          </a:p>
        </p:txBody>
      </p:sp>
    </p:spTree>
    <p:extLst>
      <p:ext uri="{BB962C8B-B14F-4D97-AF65-F5344CB8AC3E}">
        <p14:creationId xmlns:p14="http://schemas.microsoft.com/office/powerpoint/2010/main" val="40064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29236DF-4D19-2D5E-BC58-DDC2AA7B73BD}"/>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85027F72-DCE8-D96B-E647-F86149477C33}"/>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F0A6ED1-C804-5B67-C1D8-1C3D6046B48A}"/>
              </a:ext>
            </a:extLst>
          </p:cNvPr>
          <p:cNvSpPr>
            <a:spLocks noGrp="1"/>
          </p:cNvSpPr>
          <p:nvPr>
            <p:ph type="sldNum" sz="quarter" idx="12"/>
          </p:nvPr>
        </p:nvSpPr>
        <p:spPr/>
        <p:txBody>
          <a:bodyPr/>
          <a:lstStyle>
            <a:lvl1pPr>
              <a:defRPr/>
            </a:lvl1pPr>
          </a:lstStyle>
          <a:p>
            <a:pPr>
              <a:defRPr/>
            </a:pPr>
            <a:fld id="{17022679-CB3B-44A8-96E8-7447FF59B3D7}" type="slidenum">
              <a:rPr lang="en-US" altLang="en-US"/>
              <a:pPr>
                <a:defRPr/>
              </a:pPr>
              <a:t>‹#›</a:t>
            </a:fld>
            <a:endParaRPr lang="en-US" altLang="en-US"/>
          </a:p>
        </p:txBody>
      </p:sp>
    </p:spTree>
    <p:extLst>
      <p:ext uri="{BB962C8B-B14F-4D97-AF65-F5344CB8AC3E}">
        <p14:creationId xmlns:p14="http://schemas.microsoft.com/office/powerpoint/2010/main" val="3460295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1060B5A-67CA-1293-7E95-CD52C750A979}"/>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BECBBEE-86F0-6E3E-84DB-318FF29A40CF}"/>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2C7E1A68-ABAA-3BD6-7696-A0F8876C8DFC}"/>
              </a:ext>
            </a:extLst>
          </p:cNvPr>
          <p:cNvSpPr>
            <a:spLocks noGrp="1"/>
          </p:cNvSpPr>
          <p:nvPr>
            <p:ph type="sldNum" sz="quarter" idx="12"/>
          </p:nvPr>
        </p:nvSpPr>
        <p:spPr/>
        <p:txBody>
          <a:bodyPr/>
          <a:lstStyle>
            <a:lvl1pPr>
              <a:defRPr/>
            </a:lvl1pPr>
          </a:lstStyle>
          <a:p>
            <a:pPr>
              <a:defRPr/>
            </a:pPr>
            <a:fld id="{9593E093-E3AF-4572-A888-779C1DFD930A}" type="slidenum">
              <a:rPr lang="en-US" altLang="en-US"/>
              <a:pPr>
                <a:defRPr/>
              </a:pPr>
              <a:t>‹#›</a:t>
            </a:fld>
            <a:endParaRPr lang="en-US" altLang="en-US"/>
          </a:p>
        </p:txBody>
      </p:sp>
    </p:spTree>
    <p:extLst>
      <p:ext uri="{BB962C8B-B14F-4D97-AF65-F5344CB8AC3E}">
        <p14:creationId xmlns:p14="http://schemas.microsoft.com/office/powerpoint/2010/main" val="1758730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71A176F-59A5-86E7-D3E2-F72109FBF9EF}"/>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FC4F8156-E5D6-0FAD-8087-C8640CB076CE}"/>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43AF8EA-00C7-517D-E258-332032DC4F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B3CAEAB8-A1D9-0852-85E9-7AB7BC1475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3FEA945D-DA15-1A65-F1D5-190D244F89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D0265696-3749-4ACF-8366-40DFC11F1DCE}"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itle 6">
            <a:extLst>
              <a:ext uri="{FF2B5EF4-FFF2-40B4-BE49-F238E27FC236}">
                <a16:creationId xmlns:a16="http://schemas.microsoft.com/office/drawing/2014/main" id="{F37A4E28-3D99-0DAC-5AA3-15A11390D077}"/>
              </a:ext>
            </a:extLst>
          </p:cNvPr>
          <p:cNvSpPr>
            <a:spLocks noGrp="1" noChangeArrowheads="1"/>
          </p:cNvSpPr>
          <p:nvPr>
            <p:ph type="subTitle" idx="1"/>
          </p:nvPr>
        </p:nvSpPr>
        <p:spPr>
          <a:xfrm>
            <a:off x="1524000" y="549275"/>
            <a:ext cx="9144000" cy="5688013"/>
          </a:xfrm>
        </p:spPr>
        <p:txBody>
          <a:bodyPr/>
          <a:lstStyle/>
          <a:p>
            <a:pPr eaLnBrk="1" hangingPunct="1">
              <a:spcBef>
                <a:spcPct val="0"/>
              </a:spcBef>
            </a:pPr>
            <a:r>
              <a:rPr lang="en-AU" altLang="en-US" sz="2000" dirty="0"/>
              <a:t>Verse 1</a:t>
            </a:r>
          </a:p>
          <a:p>
            <a:pPr eaLnBrk="1" hangingPunct="1">
              <a:spcBef>
                <a:spcPct val="0"/>
              </a:spcBef>
            </a:pPr>
            <a:r>
              <a:rPr lang="en-AU" altLang="en-US" sz="4000" dirty="0"/>
              <a:t>Thou Christ of burning, cleansing flame,</a:t>
            </a:r>
            <a:br>
              <a:rPr lang="en-AU" altLang="en-US" sz="4000" dirty="0"/>
            </a:br>
            <a:r>
              <a:rPr lang="en-AU" altLang="en-US" sz="4000" dirty="0"/>
              <a:t>Send the fire!</a:t>
            </a:r>
            <a:br>
              <a:rPr lang="en-AU" altLang="en-US" sz="4000" dirty="0"/>
            </a:br>
            <a:r>
              <a:rPr lang="en-AU" altLang="en-US" sz="4000" dirty="0"/>
              <a:t>Thy blood‑bought gift today we claim,</a:t>
            </a:r>
            <a:br>
              <a:rPr lang="en-AU" altLang="en-US" sz="4000" dirty="0"/>
            </a:br>
            <a:r>
              <a:rPr lang="en-AU" altLang="en-US" sz="4000" dirty="0"/>
              <a:t>Send the fire today!</a:t>
            </a:r>
            <a:br>
              <a:rPr lang="en-AU" altLang="en-US" sz="4000" dirty="0"/>
            </a:br>
            <a:r>
              <a:rPr lang="en-AU" altLang="en-US" sz="4000" dirty="0"/>
              <a:t>Look down and see this waiting host,</a:t>
            </a:r>
            <a:br>
              <a:rPr lang="en-AU" altLang="en-US" sz="4000" dirty="0"/>
            </a:br>
            <a:r>
              <a:rPr lang="en-AU" altLang="en-US" sz="4000" dirty="0"/>
              <a:t>Give us the promised Holy Ghost,</a:t>
            </a:r>
            <a:br>
              <a:rPr lang="en-AU" altLang="en-US" sz="4000" dirty="0"/>
            </a:br>
            <a:r>
              <a:rPr lang="en-AU" altLang="en-US" sz="4000" dirty="0"/>
              <a:t>We want another Pentecost,</a:t>
            </a:r>
            <a:br>
              <a:rPr lang="en-AU" altLang="en-US" sz="4000" dirty="0"/>
            </a:br>
            <a:r>
              <a:rPr lang="en-AU" altLang="en-US" sz="4000" dirty="0"/>
              <a:t>Send the fire today! </a:t>
            </a:r>
          </a:p>
          <a:p>
            <a:pPr eaLnBrk="1" hangingPunct="1">
              <a:spcBef>
                <a:spcPct val="0"/>
              </a:spcBef>
            </a:pPr>
            <a:r>
              <a:rPr lang="en-AU" altLang="en-US" sz="4000" dirty="0"/>
              <a:t>Send the fire today! </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6">
            <a:extLst>
              <a:ext uri="{FF2B5EF4-FFF2-40B4-BE49-F238E27FC236}">
                <a16:creationId xmlns:a16="http://schemas.microsoft.com/office/drawing/2014/main" id="{2288B445-BED6-323B-7797-6E6351CD23A0}"/>
              </a:ext>
            </a:extLst>
          </p:cNvPr>
          <p:cNvSpPr>
            <a:spLocks noGrp="1" noChangeArrowheads="1"/>
          </p:cNvSpPr>
          <p:nvPr>
            <p:ph type="subTitle" idx="1"/>
          </p:nvPr>
        </p:nvSpPr>
        <p:spPr>
          <a:xfrm>
            <a:off x="1524000" y="620713"/>
            <a:ext cx="9144000" cy="5256212"/>
          </a:xfrm>
        </p:spPr>
        <p:txBody>
          <a:bodyPr/>
          <a:lstStyle/>
          <a:p>
            <a:pPr eaLnBrk="1" hangingPunct="1">
              <a:spcBef>
                <a:spcPct val="0"/>
              </a:spcBef>
            </a:pPr>
            <a:r>
              <a:rPr lang="en-AU" altLang="en-US" sz="2000"/>
              <a:t>Verse 2</a:t>
            </a:r>
          </a:p>
          <a:p>
            <a:pPr eaLnBrk="1" hangingPunct="1">
              <a:spcBef>
                <a:spcPct val="0"/>
              </a:spcBef>
            </a:pPr>
            <a:r>
              <a:rPr lang="en-AU" altLang="en-US" sz="4000"/>
              <a:t>God of Elijah, hear our cry:</a:t>
            </a:r>
            <a:br>
              <a:rPr lang="en-AU" altLang="en-US" sz="4000"/>
            </a:br>
            <a:r>
              <a:rPr lang="en-AU" altLang="en-US" sz="4000"/>
              <a:t>Send the fire!</a:t>
            </a:r>
            <a:br>
              <a:rPr lang="en-AU" altLang="en-US" sz="4000"/>
            </a:br>
            <a:r>
              <a:rPr lang="en-AU" altLang="en-US" sz="4000"/>
              <a:t>To make us fit to live or die,</a:t>
            </a:r>
            <a:br>
              <a:rPr lang="en-AU" altLang="en-US" sz="4000"/>
            </a:br>
            <a:r>
              <a:rPr lang="en-AU" altLang="en-US" sz="4000"/>
              <a:t>Send the fire today!</a:t>
            </a:r>
            <a:br>
              <a:rPr lang="en-AU" altLang="en-US" sz="4000"/>
            </a:br>
            <a:r>
              <a:rPr lang="en-AU" altLang="en-US" sz="4000"/>
              <a:t>To burn up every trace of sin,</a:t>
            </a:r>
            <a:br>
              <a:rPr lang="en-AU" altLang="en-US" sz="4000"/>
            </a:br>
            <a:r>
              <a:rPr lang="en-AU" altLang="en-US" sz="4000"/>
              <a:t>To bring the light and glory in,</a:t>
            </a:r>
            <a:br>
              <a:rPr lang="en-AU" altLang="en-US" sz="4000"/>
            </a:br>
            <a:r>
              <a:rPr lang="en-AU" altLang="en-US" sz="4000"/>
              <a:t>The revolution now begin,</a:t>
            </a:r>
            <a:br>
              <a:rPr lang="en-AU" altLang="en-US" sz="4000"/>
            </a:br>
            <a:r>
              <a:rPr lang="en-AU" altLang="en-US" sz="4000"/>
              <a:t>Send the fire today!  </a:t>
            </a:r>
          </a:p>
          <a:p>
            <a:pPr eaLnBrk="1" hangingPunct="1">
              <a:spcBef>
                <a:spcPct val="0"/>
              </a:spcBef>
            </a:pPr>
            <a:r>
              <a:rPr lang="en-AU" altLang="en-US" sz="4000"/>
              <a:t>Send the fire today!</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06706F59-A5BF-7794-9FF8-13144EEBA54F}"/>
              </a:ext>
            </a:extLst>
          </p:cNvPr>
          <p:cNvSpPr>
            <a:spLocks noGrp="1"/>
          </p:cNvSpPr>
          <p:nvPr>
            <p:ph type="subTitle" idx="1"/>
          </p:nvPr>
        </p:nvSpPr>
        <p:spPr>
          <a:xfrm>
            <a:off x="1524000" y="765175"/>
            <a:ext cx="9144000" cy="5184775"/>
          </a:xfrm>
        </p:spPr>
        <p:txBody>
          <a:bodyPr rtlCol="0">
            <a:normAutofit lnSpcReduction="10000"/>
          </a:bodyPr>
          <a:lstStyle/>
          <a:p>
            <a:pPr eaLnBrk="1" fontAlgn="auto" hangingPunct="1">
              <a:spcBef>
                <a:spcPts val="0"/>
              </a:spcBef>
              <a:spcAft>
                <a:spcPts val="0"/>
              </a:spcAft>
              <a:defRPr/>
            </a:pPr>
            <a:r>
              <a:rPr lang="en-AU" dirty="0"/>
              <a:t>Verse 3</a:t>
            </a:r>
          </a:p>
          <a:p>
            <a:pPr eaLnBrk="1" fontAlgn="auto" hangingPunct="1">
              <a:spcBef>
                <a:spcPts val="0"/>
              </a:spcBef>
              <a:spcAft>
                <a:spcPts val="0"/>
              </a:spcAft>
              <a:defRPr/>
            </a:pPr>
            <a:r>
              <a:rPr lang="en-AU" sz="4000" dirty="0" err="1"/>
              <a:t>'Tis</a:t>
            </a:r>
            <a:r>
              <a:rPr lang="en-AU" sz="4000" dirty="0"/>
              <a:t> fire we want, for fire we plead,</a:t>
            </a:r>
            <a:br>
              <a:rPr lang="en-AU" sz="4000" dirty="0"/>
            </a:br>
            <a:r>
              <a:rPr lang="en-AU" sz="4000" dirty="0"/>
              <a:t>Send the fire!</a:t>
            </a:r>
            <a:br>
              <a:rPr lang="en-AU" sz="4000" dirty="0"/>
            </a:br>
            <a:r>
              <a:rPr lang="en-AU" sz="4000" dirty="0"/>
              <a:t>The fire will meet our every need,</a:t>
            </a:r>
            <a:br>
              <a:rPr lang="en-AU" sz="4000" dirty="0"/>
            </a:br>
            <a:r>
              <a:rPr lang="en-AU" sz="4000" dirty="0"/>
              <a:t>Send the fire today!</a:t>
            </a:r>
            <a:br>
              <a:rPr lang="en-AU" sz="4000" dirty="0"/>
            </a:br>
            <a:r>
              <a:rPr lang="en-AU" sz="4000" dirty="0"/>
              <a:t>For strength to ever do the right,</a:t>
            </a:r>
            <a:br>
              <a:rPr lang="en-AU" sz="4000" dirty="0"/>
            </a:br>
            <a:r>
              <a:rPr lang="en-AU" sz="4000" dirty="0"/>
              <a:t>For grace to conquer in the fight,</a:t>
            </a:r>
            <a:br>
              <a:rPr lang="en-AU" sz="4000" dirty="0"/>
            </a:br>
            <a:r>
              <a:rPr lang="en-AU" sz="4000" dirty="0"/>
              <a:t>For power to walk the world in white,</a:t>
            </a:r>
            <a:br>
              <a:rPr lang="en-AU" sz="4000" dirty="0"/>
            </a:br>
            <a:r>
              <a:rPr lang="en-AU" sz="4000" dirty="0"/>
              <a:t>Send the fire today!</a:t>
            </a:r>
          </a:p>
          <a:p>
            <a:pPr eaLnBrk="1" fontAlgn="auto" hangingPunct="1">
              <a:spcBef>
                <a:spcPts val="0"/>
              </a:spcBef>
              <a:spcAft>
                <a:spcPts val="0"/>
              </a:spcAft>
              <a:defRPr/>
            </a:pPr>
            <a:r>
              <a:rPr lang="en-AU" sz="4000" dirty="0"/>
              <a:t>Send the fire today! </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6">
            <a:extLst>
              <a:ext uri="{FF2B5EF4-FFF2-40B4-BE49-F238E27FC236}">
                <a16:creationId xmlns:a16="http://schemas.microsoft.com/office/drawing/2014/main" id="{19F6FD78-1000-D7D6-4D0B-5489D4B13673}"/>
              </a:ext>
            </a:extLst>
          </p:cNvPr>
          <p:cNvSpPr>
            <a:spLocks noGrp="1" noChangeArrowheads="1"/>
          </p:cNvSpPr>
          <p:nvPr>
            <p:ph type="subTitle" idx="1"/>
          </p:nvPr>
        </p:nvSpPr>
        <p:spPr>
          <a:xfrm>
            <a:off x="1774825" y="547688"/>
            <a:ext cx="9144000" cy="5761037"/>
          </a:xfrm>
        </p:spPr>
        <p:txBody>
          <a:bodyPr/>
          <a:lstStyle/>
          <a:p>
            <a:pPr eaLnBrk="1" hangingPunct="1">
              <a:spcBef>
                <a:spcPct val="0"/>
              </a:spcBef>
            </a:pPr>
            <a:r>
              <a:rPr lang="en-AU" altLang="en-US" sz="2000"/>
              <a:t>Verse 4</a:t>
            </a:r>
          </a:p>
          <a:p>
            <a:pPr eaLnBrk="1" hangingPunct="1">
              <a:spcBef>
                <a:spcPct val="0"/>
              </a:spcBef>
            </a:pPr>
            <a:r>
              <a:rPr lang="en-AU" altLang="en-US" sz="4000"/>
              <a:t>To make our weak hearts </a:t>
            </a:r>
            <a:br>
              <a:rPr lang="en-AU" altLang="en-US" sz="4000"/>
            </a:br>
            <a:r>
              <a:rPr lang="en-AU" altLang="en-US" sz="4000"/>
              <a:t>strong and brave,</a:t>
            </a:r>
            <a:br>
              <a:rPr lang="en-AU" altLang="en-US" sz="4000"/>
            </a:br>
            <a:r>
              <a:rPr lang="en-AU" altLang="en-US" sz="4000"/>
              <a:t>Send the fire!</a:t>
            </a:r>
            <a:br>
              <a:rPr lang="en-AU" altLang="en-US" sz="4000"/>
            </a:br>
            <a:r>
              <a:rPr lang="en-AU" altLang="en-US" sz="4000"/>
              <a:t>To live a dying world to save,</a:t>
            </a:r>
            <a:br>
              <a:rPr lang="en-AU" altLang="en-US" sz="4000"/>
            </a:br>
            <a:r>
              <a:rPr lang="en-AU" altLang="en-US" sz="4000"/>
              <a:t>Send the fire today!</a:t>
            </a:r>
            <a:br>
              <a:rPr lang="en-AU" altLang="en-US" sz="4000"/>
            </a:br>
            <a:r>
              <a:rPr lang="en-AU" altLang="en-US" sz="4000"/>
              <a:t>O see us on thy altar lay</a:t>
            </a:r>
            <a:br>
              <a:rPr lang="en-AU" altLang="en-US" sz="4000"/>
            </a:br>
            <a:r>
              <a:rPr lang="en-AU" altLang="en-US" sz="4000"/>
              <a:t>Our lives, our all, this very day,</a:t>
            </a:r>
            <a:br>
              <a:rPr lang="en-AU" altLang="en-US" sz="4000"/>
            </a:br>
            <a:r>
              <a:rPr lang="en-AU" altLang="en-US" sz="4000"/>
              <a:t>To crown the offering now we pray,</a:t>
            </a:r>
            <a:br>
              <a:rPr lang="en-AU" altLang="en-US" sz="4000"/>
            </a:br>
            <a:r>
              <a:rPr lang="en-AU" altLang="en-US" sz="4000"/>
              <a:t>Send the fire today!</a:t>
            </a:r>
          </a:p>
          <a:p>
            <a:pPr eaLnBrk="1" hangingPunct="1">
              <a:spcBef>
                <a:spcPct val="0"/>
              </a:spcBef>
            </a:pPr>
            <a:r>
              <a:rPr lang="en-AU" altLang="en-US" sz="4000"/>
              <a:t>Send the fire today! </a:t>
            </a:r>
          </a:p>
        </p:txBody>
      </p:sp>
      <p:sp>
        <p:nvSpPr>
          <p:cNvPr id="3" name="Rectangle 2">
            <a:extLst>
              <a:ext uri="{FF2B5EF4-FFF2-40B4-BE49-F238E27FC236}">
                <a16:creationId xmlns:a16="http://schemas.microsoft.com/office/drawing/2014/main" id="{FD9012C0-9001-235F-BD0F-834BA4B9380B}"/>
              </a:ext>
            </a:extLst>
          </p:cNvPr>
          <p:cNvSpPr/>
          <p:nvPr/>
        </p:nvSpPr>
        <p:spPr>
          <a:xfrm>
            <a:off x="119063" y="5859463"/>
            <a:ext cx="6096000" cy="900112"/>
          </a:xfrm>
          <a:prstGeom prst="rect">
            <a:avLst/>
          </a:prstGeom>
        </p:spPr>
        <p:txBody>
          <a:bodyPr>
            <a:spAutoFit/>
          </a:bodyPr>
          <a:lstStyle/>
          <a:p>
            <a:pPr>
              <a:defRPr/>
            </a:pPr>
            <a:r>
              <a:rPr lang="en-AU" sz="1050" dirty="0">
                <a:latin typeface="akagi_probook"/>
              </a:rPr>
              <a:t>CCLI Song # 2684598</a:t>
            </a:r>
          </a:p>
          <a:p>
            <a:pPr>
              <a:defRPr/>
            </a:pPr>
            <a:r>
              <a:rPr lang="en-AU" sz="1050" dirty="0">
                <a:latin typeface="akagi_probook"/>
              </a:rPr>
              <a:t>William Booth</a:t>
            </a:r>
          </a:p>
          <a:p>
            <a:pPr>
              <a:buFont typeface="Arial" panose="020B0604020202020204" pitchFamily="34" charset="0"/>
              <a:buChar char="•"/>
              <a:defRPr/>
            </a:pPr>
            <a:r>
              <a:rPr lang="en-AU" sz="1050" dirty="0">
                <a:latin typeface="akagi_probook"/>
              </a:rPr>
              <a:t>Public Domain</a:t>
            </a:r>
          </a:p>
          <a:p>
            <a:pPr>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a:defRPr/>
            </a:pPr>
            <a:r>
              <a:rPr lang="en-AU" sz="1050" dirty="0">
                <a:latin typeface="akagi_probook"/>
              </a:rPr>
              <a:t>CCLI Licence #</a:t>
            </a: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304</Words>
  <Application>Microsoft Office PowerPoint</Application>
  <PresentationFormat>Widescreen</PresentationFormat>
  <Paragraphs>17</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203. Thou Christ of burning, cleansing flame, Send the fire! Thy blood‑bought gift today we claim, Send the fire! Look down and see this waiting host, Give us the promised Holy Ghost, We want another Pentecost, Send the fire!</dc:title>
  <dc:creator>Perth Fortress Salvos</dc:creator>
  <cp:lastModifiedBy>Narelle Wheaton</cp:lastModifiedBy>
  <cp:revision>9</cp:revision>
  <dcterms:created xsi:type="dcterms:W3CDTF">1999-02-18T06:03:36Z</dcterms:created>
  <dcterms:modified xsi:type="dcterms:W3CDTF">2023-08-15T02:29:02Z</dcterms:modified>
</cp:coreProperties>
</file>