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99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B46C14-AE00-7A09-1D82-B6CCCE625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53C687-35E7-EABC-3BCF-D6DE04148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7AAD7C-44A9-FC7B-5AA4-F74D29853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0E6F4-DB98-43FC-A179-76011069E8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96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A8314-6B2A-1938-F696-2DCDBC878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496A8A-C3E2-7534-C71E-2F1517486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FF1B71-73AC-1E31-A865-239B3FBB3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1706F-6CDA-4B5B-B873-B0BD655977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0948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70CD79-5451-CFC7-9ADE-6EB574FFE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38069-D74D-E91B-9CB5-426207FC6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7E5104-3749-AEE9-BBFD-944D0A1AD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0A047-4356-48A5-B46C-06A8592463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1035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EDBD77-262E-7FFF-C02A-3514EFB4E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1D63CC-D31A-E647-7DD5-9D229E6DF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ADCA8-A626-844E-D3D4-F32521341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F1816-4DD5-4809-B473-1304976951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3970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A5E1F6-073D-CC16-C797-A081AE1F1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9EA3E-8458-FC6B-CBAE-007DF01EE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E20203-810F-B4A3-7C36-4AC6F9F40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BDC66-E262-49AB-9C99-518EE996A2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7810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0AE604B-1B8F-5F31-1918-F33954322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8EC6EA-7315-43F0-B617-828CD9A13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674BF2-898A-EAB3-6EC6-FC138A44E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55336-3130-44C1-9D5D-EDE8CF5696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1599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55FA6AE-B2C7-6021-729B-D1D9AE2E6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78D6EF9-F9B8-F1D1-E9D3-2589E6E1C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6321D2E-3434-DC41-DBCA-B4F711CCF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3B6CE-9960-4962-B0C7-F427C73A92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520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EA4BF6D-657A-59A2-634A-29CBF99FC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D8110F4-6B22-07C9-3D53-E8AC3953D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60CFD7-AC8A-3E98-22F0-C0A9FD8F9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137DF-DFCD-4891-8927-1467DBD9C3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3284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D7E9EFC-D122-6A7A-40DC-D5C560776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28A73B9-C9FC-EA32-B5AD-0026DC97C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BB6B70B-6CF3-E03C-7E22-4CF04B18F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DE762-D530-4F76-AD4A-EA65510179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5219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02A6246-A66F-F472-E153-C46AEA835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F67849-51F1-9C1E-BE37-E21428B52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A46FEB3-CFDD-A7F9-918C-6D1584C4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EB300-2A59-4F9A-82C5-46B6E18BDE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7108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3FA0F16-71F1-6B42-689C-B79CA6B5D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068565-5527-18C8-B75A-BFB363D66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6140A6-2AA8-3060-9B05-DF8C80705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78C3C-CF58-4FD3-A3C4-782E65A547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5100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0414738-1642-E018-B93A-C28F9875D7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935E5C7-CAB7-1F52-5088-C7170E0EED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86736C-371A-AE45-0C2C-57AAA09A9D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220430-E8EE-6095-3579-DF96F5B646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C087DD-0C08-0750-0813-D0F92017AA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2B0D31-309A-42E5-92EA-545AD87DD7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9770A18-BADB-4E45-8085-66FA3591E83E}"/>
              </a:ext>
            </a:extLst>
          </p:cNvPr>
          <p:cNvSpPr/>
          <p:nvPr/>
        </p:nvSpPr>
        <p:spPr>
          <a:xfrm>
            <a:off x="192088" y="59578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1227166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Joy Webb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1987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1C09B2-04F1-BDB9-1434-347F5EF17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8680"/>
            <a:ext cx="9144000" cy="576064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4000" dirty="0"/>
              <a:t>I want to sing it, </a:t>
            </a:r>
          </a:p>
          <a:p>
            <a:pPr>
              <a:spcBef>
                <a:spcPts val="0"/>
              </a:spcBef>
            </a:pPr>
            <a:r>
              <a:rPr lang="en-US" sz="4000" dirty="0"/>
              <a:t>I want to shout it,</a:t>
            </a:r>
          </a:p>
          <a:p>
            <a:pPr>
              <a:spcBef>
                <a:spcPts val="0"/>
              </a:spcBef>
            </a:pPr>
            <a:r>
              <a:rPr lang="en-US" sz="4000" dirty="0"/>
              <a:t>I want to tell you all about it,</a:t>
            </a:r>
          </a:p>
          <a:p>
            <a:pPr>
              <a:spcBef>
                <a:spcPts val="0"/>
              </a:spcBef>
            </a:pPr>
            <a:r>
              <a:rPr lang="en-US" sz="4000" dirty="0"/>
              <a:t>The love of Jesus, the love of Jesus;</a:t>
            </a:r>
          </a:p>
          <a:p>
            <a:pPr>
              <a:spcBef>
                <a:spcPts val="0"/>
              </a:spcBef>
            </a:pPr>
            <a:r>
              <a:rPr lang="en-US" sz="4000" dirty="0"/>
              <a:t>It brings the glory to my soul!</a:t>
            </a:r>
          </a:p>
          <a:p>
            <a:pPr>
              <a:spcBef>
                <a:spcPts val="0"/>
              </a:spcBef>
            </a:pPr>
            <a:r>
              <a:rPr lang="en-US" sz="4000" dirty="0"/>
              <a:t>I can't compare it, </a:t>
            </a:r>
          </a:p>
          <a:p>
            <a:pPr>
              <a:spcBef>
                <a:spcPts val="0"/>
              </a:spcBef>
            </a:pPr>
            <a:r>
              <a:rPr lang="en-US" sz="4000" dirty="0"/>
              <a:t>I want to share it,</a:t>
            </a:r>
          </a:p>
          <a:p>
            <a:pPr>
              <a:spcBef>
                <a:spcPts val="0"/>
              </a:spcBef>
            </a:pPr>
            <a:r>
              <a:rPr lang="en-US" sz="4000" dirty="0"/>
              <a:t>I feel I really must declare it,</a:t>
            </a:r>
          </a:p>
          <a:p>
            <a:pPr>
              <a:spcBef>
                <a:spcPts val="0"/>
              </a:spcBef>
            </a:pPr>
            <a:r>
              <a:rPr lang="en-US" sz="4000" dirty="0"/>
              <a:t>The love of Jesus, the love of Jesus;</a:t>
            </a:r>
          </a:p>
          <a:p>
            <a:pPr>
              <a:spcBef>
                <a:spcPts val="0"/>
              </a:spcBef>
            </a:pPr>
            <a:r>
              <a:rPr lang="en-US" sz="4000" dirty="0"/>
              <a:t>It brings the glory to my soul!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123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9</cp:revision>
  <dcterms:created xsi:type="dcterms:W3CDTF">2000-03-08T12:12:05Z</dcterms:created>
  <dcterms:modified xsi:type="dcterms:W3CDTF">2023-08-15T06:57:41Z</dcterms:modified>
</cp:coreProperties>
</file>