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708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3075B3EF-195D-4D2F-9AD7-F0B0904EE211}"/>
    <pc:docChg chg="modSld">
      <pc:chgData name="Narelle Wheaton" userId="6e1b2b30-480e-4f91-806b-6735d5b9e446" providerId="ADAL" clId="{3075B3EF-195D-4D2F-9AD7-F0B0904EE211}" dt="2023-08-15T07:56:20.838" v="19" actId="1076"/>
      <pc:docMkLst>
        <pc:docMk/>
      </pc:docMkLst>
      <pc:sldChg chg="modSp mod">
        <pc:chgData name="Narelle Wheaton" userId="6e1b2b30-480e-4f91-806b-6735d5b9e446" providerId="ADAL" clId="{3075B3EF-195D-4D2F-9AD7-F0B0904EE211}" dt="2023-08-15T07:56:06.419" v="14" actId="1076"/>
        <pc:sldMkLst>
          <pc:docMk/>
          <pc:sldMk cId="1454337520" sldId="256"/>
        </pc:sldMkLst>
        <pc:spChg chg="mod">
          <ac:chgData name="Narelle Wheaton" userId="6e1b2b30-480e-4f91-806b-6735d5b9e446" providerId="ADAL" clId="{3075B3EF-195D-4D2F-9AD7-F0B0904EE211}" dt="2023-08-15T07:56:06.419" v="14" actId="1076"/>
          <ac:spMkLst>
            <pc:docMk/>
            <pc:sldMk cId="1454337520" sldId="256"/>
            <ac:spMk id="3" creationId="{820132DA-03E5-4D14-BDCB-1FBF169AD653}"/>
          </ac:spMkLst>
        </pc:spChg>
      </pc:sldChg>
      <pc:sldChg chg="modSp mod">
        <pc:chgData name="Narelle Wheaton" userId="6e1b2b30-480e-4f91-806b-6735d5b9e446" providerId="ADAL" clId="{3075B3EF-195D-4D2F-9AD7-F0B0904EE211}" dt="2023-08-15T07:56:10.134" v="15" actId="1076"/>
        <pc:sldMkLst>
          <pc:docMk/>
          <pc:sldMk cId="2314921150" sldId="257"/>
        </pc:sldMkLst>
        <pc:spChg chg="mod">
          <ac:chgData name="Narelle Wheaton" userId="6e1b2b30-480e-4f91-806b-6735d5b9e446" providerId="ADAL" clId="{3075B3EF-195D-4D2F-9AD7-F0B0904EE211}" dt="2023-08-15T07:56:10.134" v="15" actId="1076"/>
          <ac:spMkLst>
            <pc:docMk/>
            <pc:sldMk cId="2314921150" sldId="257"/>
            <ac:spMk id="3" creationId="{820132DA-03E5-4D14-BDCB-1FBF169AD653}"/>
          </ac:spMkLst>
        </pc:spChg>
      </pc:sldChg>
      <pc:sldChg chg="modSp mod">
        <pc:chgData name="Narelle Wheaton" userId="6e1b2b30-480e-4f91-806b-6735d5b9e446" providerId="ADAL" clId="{3075B3EF-195D-4D2F-9AD7-F0B0904EE211}" dt="2023-08-15T07:56:15.608" v="17" actId="1076"/>
        <pc:sldMkLst>
          <pc:docMk/>
          <pc:sldMk cId="3975979018" sldId="258"/>
        </pc:sldMkLst>
        <pc:spChg chg="mod">
          <ac:chgData name="Narelle Wheaton" userId="6e1b2b30-480e-4f91-806b-6735d5b9e446" providerId="ADAL" clId="{3075B3EF-195D-4D2F-9AD7-F0B0904EE211}" dt="2023-08-15T07:56:15.608" v="17" actId="1076"/>
          <ac:spMkLst>
            <pc:docMk/>
            <pc:sldMk cId="3975979018" sldId="258"/>
            <ac:spMk id="3" creationId="{820132DA-03E5-4D14-BDCB-1FBF169AD653}"/>
          </ac:spMkLst>
        </pc:spChg>
      </pc:sldChg>
      <pc:sldChg chg="modSp mod">
        <pc:chgData name="Narelle Wheaton" userId="6e1b2b30-480e-4f91-806b-6735d5b9e446" providerId="ADAL" clId="{3075B3EF-195D-4D2F-9AD7-F0B0904EE211}" dt="2023-08-15T07:56:20.838" v="19" actId="1076"/>
        <pc:sldMkLst>
          <pc:docMk/>
          <pc:sldMk cId="426995379" sldId="259"/>
        </pc:sldMkLst>
        <pc:spChg chg="mod">
          <ac:chgData name="Narelle Wheaton" userId="6e1b2b30-480e-4f91-806b-6735d5b9e446" providerId="ADAL" clId="{3075B3EF-195D-4D2F-9AD7-F0B0904EE211}" dt="2023-08-15T07:56:20.838" v="19" actId="1076"/>
          <ac:spMkLst>
            <pc:docMk/>
            <pc:sldMk cId="426995379" sldId="259"/>
            <ac:spMk id="3" creationId="{820132DA-03E5-4D14-BDCB-1FBF169AD65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99B4D4-EA31-4DD8-B608-62FA19D52E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7BEA4A8-D096-48DE-AF31-63D3A64917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980B8D-4D78-424C-A391-13CC1F7269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9530F-B318-42DE-BF39-1B1D07F6E191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499AC3-595F-4B20-B094-D6E4E14FEE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DCEF7D-350C-45E7-A322-9404E13130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16E15-6872-44AC-827D-54B69636D5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7261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47162-20EA-481E-99D9-6BA3D44069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E16A341-D073-4013-AE15-8E98D75AE3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2B0D9C-C3FD-4527-B94C-24DA7F9429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9530F-B318-42DE-BF39-1B1D07F6E191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0F62DA-991C-4876-B27F-AE602D29E7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F50972-F5C5-4A23-B825-5F5BBDB974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16E15-6872-44AC-827D-54B69636D5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20153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2902645-8A53-4F22-9F94-7EFDC88D48C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C13537F-F529-4280-B3C3-E4477C0E3D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D32EA1-317E-48DD-8058-8A912A4F16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9530F-B318-42DE-BF39-1B1D07F6E191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55BAC0-DA70-4A60-888B-CF6EA28AE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0B1754-8994-4E30-8492-8A76886DC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16E15-6872-44AC-827D-54B69636D5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15988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FEC526-8327-4334-BA68-F55C9DCCF0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85CA79-5B2C-46A2-86DF-56EF22F204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4D9BAB-E61D-4C91-9C71-6F63609522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9530F-B318-42DE-BF39-1B1D07F6E191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CBF558-29C0-405B-8B21-ED5CEC4A8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B6D426-2B96-4205-8A61-B80713FEE6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16E15-6872-44AC-827D-54B69636D5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545912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767DCA-2F50-49F5-AAE5-189BAF4531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372ED6-1FDB-49D3-B7D9-3D8FC0693A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5E4D7A-6081-428A-A1AF-41F9869D2D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9530F-B318-42DE-BF39-1B1D07F6E191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9DFFF9-7445-40C4-A54F-8F7B5EC3B7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7745EA-EEBB-407C-81BE-74CA060F7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16E15-6872-44AC-827D-54B69636D5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567749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EDAF86-A9D4-451F-BD94-22A2C4ECF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2EF276-9E80-4B26-B070-4DBAE5A494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59E1DC-2374-414D-8023-7B64EDD102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EF5B40-6442-49C1-95B5-6766862FD9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9530F-B318-42DE-BF39-1B1D07F6E191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8446D2-6CAA-402F-9D32-B90741BC3E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F5A5D2-2B9C-4314-8A29-FA97A4754F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16E15-6872-44AC-827D-54B69636D5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98350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2A37ED-53B7-4477-A020-9B2D96C61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06C61B-1AEC-464C-AB33-2C6F1AE902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9803069-9183-412F-B551-627467D60B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B350D25-DE16-47A5-AFCA-5536260806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C9DA537-8843-4FB6-9C1F-EC02B2636DE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273CB9A-4F79-4E6C-BD5B-334871C53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9530F-B318-42DE-BF39-1B1D07F6E191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0B4553-F253-48D7-AF21-02B7D15E9B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79DD1A5-FF0C-4D25-95E6-41F4669ECF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16E15-6872-44AC-827D-54B69636D5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909234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0E3049-35E8-435F-B27C-C4EFFBE822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5BA3E7F-1E7E-4298-A2B5-3F918675BC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9530F-B318-42DE-BF39-1B1D07F6E191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C819F0-C200-48A5-8F23-4F0D8851B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4B0EA8-D766-466D-9458-C664AD9FB1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16E15-6872-44AC-827D-54B69636D5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982185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7955355-644F-47BB-B02B-D9B5E4367D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9530F-B318-42DE-BF39-1B1D07F6E191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932696-8B81-4F69-AEE2-893A20AC52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C27086-167D-43D6-9C83-A2F2945D8D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16E15-6872-44AC-827D-54B69636D5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69578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5F9AB3-3623-4706-9BF7-C9FC611C45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FF28DF-C976-4B49-93EF-4EC8EDA08E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4F5C3E-B36F-4C6D-8355-5B002D0D0E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C401C6-C68C-416A-A67C-C3170C8D87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9530F-B318-42DE-BF39-1B1D07F6E191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B74DB-0AE1-4ED4-A088-FC48FC2F13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BABE96-FDCA-4AEE-8E1C-328759E4A3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16E15-6872-44AC-827D-54B69636D5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57232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E2E67B-6E7A-48B8-889F-0B5102D90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786D3B9-6BC3-45FC-88AF-D2DC9B85A62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0331E00-309B-4991-B3FA-08FBD44F9D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3DEF4E-ACE0-40D7-A5F0-23475F4D6B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9530F-B318-42DE-BF39-1B1D07F6E191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2B9A08-C629-4C97-8710-F861020D0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1528C7-3C8C-47D6-B706-C9F2C2864B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16E15-6872-44AC-827D-54B69636D5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65404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367131-D958-45EB-BAD3-0CCC75C430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D27408-22AE-4FE6-97E4-A086C71D9C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538292-AB88-4A29-A24F-2CD48932E2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89530F-B318-42DE-BF39-1B1D07F6E191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2235EE-06BE-40A5-B79D-D7F1E640B37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616233-C453-4B24-A37A-6D6B7E9C6F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816E15-6872-44AC-827D-54B69636D5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48593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20132DA-03E5-4D14-BDCB-1FBF169AD6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36073"/>
            <a:ext cx="9144000" cy="3185853"/>
          </a:xfrm>
        </p:spPr>
        <p:txBody>
          <a:bodyPr>
            <a:normAutofit/>
          </a:bodyPr>
          <a:lstStyle/>
          <a:p>
            <a:r>
              <a:rPr lang="en-AU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Tell out my soul the greatness of the Lord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Unnumbered blessings give my spirit voice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Tender to me the promise of His word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In God my Saviour shall my heart rejoice</a:t>
            </a:r>
          </a:p>
        </p:txBody>
      </p:sp>
    </p:spTree>
    <p:extLst>
      <p:ext uri="{BB962C8B-B14F-4D97-AF65-F5344CB8AC3E}">
        <p14:creationId xmlns:p14="http://schemas.microsoft.com/office/powerpoint/2010/main" val="14543375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20132DA-03E5-4D14-BDCB-1FBF169AD6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51390" y="1461486"/>
            <a:ext cx="10289220" cy="3935027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Tell out my soul the greatness of His Name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Make known His might the deeds His arm has done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His mercy sure from age to age the same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His holy Name the Lord the Mighty One</a:t>
            </a:r>
          </a:p>
        </p:txBody>
      </p:sp>
    </p:spTree>
    <p:extLst>
      <p:ext uri="{BB962C8B-B14F-4D97-AF65-F5344CB8AC3E}">
        <p14:creationId xmlns:p14="http://schemas.microsoft.com/office/powerpoint/2010/main" val="23149211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20132DA-03E5-4D14-BDCB-1FBF169AD6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55829" y="1894921"/>
            <a:ext cx="10280342" cy="3068158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Tell out my soul the greatness of His might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Powers and dominions lay their glory by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Proud hearts and stubborn wills are put to flight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The hungry fed the humble lifted high</a:t>
            </a:r>
          </a:p>
        </p:txBody>
      </p:sp>
    </p:spTree>
    <p:extLst>
      <p:ext uri="{BB962C8B-B14F-4D97-AF65-F5344CB8AC3E}">
        <p14:creationId xmlns:p14="http://schemas.microsoft.com/office/powerpoint/2010/main" val="39759790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20132DA-03E5-4D14-BDCB-1FBF169AD6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95489"/>
            <a:ext cx="9144000" cy="2868981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4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Tell out my soul the glories of His word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Firm is His promise and His mercy sure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Tell out my soul the greatness of the Lord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To children's children and for evermore</a:t>
            </a:r>
          </a:p>
          <a:p>
            <a:endParaRPr lang="en-AU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E66552C-0BA6-4F1C-9F85-6412ABC8ACA8}"/>
              </a:ext>
            </a:extLst>
          </p:cNvPr>
          <p:cNvSpPr/>
          <p:nvPr/>
        </p:nvSpPr>
        <p:spPr>
          <a:xfrm>
            <a:off x="278167" y="5632389"/>
            <a:ext cx="6096000" cy="86177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000" b="0" i="0" dirty="0">
                <a:solidFill>
                  <a:schemeClr val="bg1"/>
                </a:solidFill>
                <a:effectLst/>
                <a:latin typeface="akagi_probook"/>
              </a:rPr>
              <a:t>CCLI Song # 2402653</a:t>
            </a:r>
          </a:p>
          <a:p>
            <a:r>
              <a:rPr lang="en-AU" sz="1000" b="0" i="0" dirty="0">
                <a:solidFill>
                  <a:schemeClr val="bg1"/>
                </a:solidFill>
                <a:effectLst/>
                <a:latin typeface="akagi_probook"/>
              </a:rPr>
              <a:t>Timothy Dudley-Smith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1000" b="0" i="0" dirty="0">
                <a:solidFill>
                  <a:schemeClr val="bg1"/>
                </a:solidFill>
                <a:effectLst/>
                <a:latin typeface="akagi_probook"/>
              </a:rPr>
              <a:t>© 1962. Renewal 1990 Hope Publishing Company</a:t>
            </a:r>
          </a:p>
          <a:p>
            <a:r>
              <a:rPr lang="en-AU" sz="10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10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10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0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0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r>
              <a:rPr lang="en-AU" sz="1000" b="0" i="0" dirty="0">
                <a:solidFill>
                  <a:schemeClr val="bg1"/>
                </a:solidFill>
                <a:effectLst/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4269953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188</Words>
  <Application>Microsoft Office PowerPoint</Application>
  <PresentationFormat>Widescreen</PresentationFormat>
  <Paragraphs>13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2022-01-11T05:05:48Z</dcterms:created>
  <dcterms:modified xsi:type="dcterms:W3CDTF">2023-08-15T07:56:24Z</dcterms:modified>
</cp:coreProperties>
</file>