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FF"/>
    <a:srgbClr val="0000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91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053624-62B1-C424-B8E1-29928F729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D0B01E-DF91-CEA1-F2D0-853BBF752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E8F46B-4C84-C1EA-8692-D84A9540F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3E2A1-3628-4069-801F-418F432D42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0585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F5CE25-C640-F1ED-4334-CE96FCC17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7F5160-E47C-2CC0-1A50-BBE2836E4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7F2D13-43EF-F083-97F5-2BBC2A07E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A6EA-0BF0-43B9-8AA4-4F6893664A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7599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D4754-EC89-BB81-BB35-3708F176A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7E2066-B624-2869-DFA6-C8909E349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1A15F5-8DFC-1BE6-AB9A-154B6872D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EE802-3F4E-4B61-97AA-3F6D23D714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5512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0228C3-43BA-EDFB-78C0-02F441A92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0D909-9686-F8BF-89BF-669B471FA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0FD30A-FB61-40C0-ED57-75AF40766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10509-B417-4334-A84D-CC215E0E81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2321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EF8CE9-3B70-0393-9D7D-06D09A1DC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E2095B-142C-DB79-3489-B20FD9315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7E4478-8B4B-40FE-D549-B98F74FE6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D2FF8-913B-4BA5-A9FB-F02ECEF510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4869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728848-931F-66F1-A8B6-B58823722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0C2FD95-10AC-54F3-1A6D-8DAB69E11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E69F312-758E-B333-10D2-EAFB3A5C3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11A86-51A6-43FA-B27C-38D11C126A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8375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D3A0715-F848-238D-D29F-599B82DD4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FC8F1C-1D0C-EDA0-19C1-7CD5356E0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E8804AC-AFB0-EDA1-FAC0-A0CD6CCCD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14239-99AC-4287-B393-55191E5822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9030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6B17BF2-D972-88E3-F331-1E711D981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56B66E1-7C84-74F6-B168-1E2F89B31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451092C-2E64-890A-DCF6-9938ABD92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5098E-394C-4A64-8014-2A88366221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5879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ED82D02-2527-E32C-B96B-F2BCFC9C5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435483E-D3AC-372B-33F6-9B85154EB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36B4C5-CAD4-B5F7-3CA1-25EE3A330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4FA79-81C2-4BB4-832F-709ED1666B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5681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543EDF1-0130-D05F-8BFD-2D7306B4D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4CFCCA7-D0BC-8E63-9375-23A499F87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97DE03C-05BA-F22D-40D2-0B754C843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2BB14-7DAB-40A3-8C3D-B5A1CDE4D9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2409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F64F961-7281-4D70-6DDB-D8BE24B0C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9DB2E30-7E65-41EF-4132-455B42FD3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056F5E-5536-2CD1-809C-FBF0ECA6C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B8DC8-B567-4760-A44C-5633AFAB39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381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5046547-B2FD-EC7C-E973-1B8C23CE94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C05D18B-684D-28D7-9C6E-0F5FB5C3FF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6973F5-E406-21BF-9607-CC7B74F5B7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E902D6-5125-22DD-A418-2A493E8AAD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A7F89-6917-D547-80B1-AE1D550E6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D0B71D-1DA7-4C08-80BC-51564C5086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EADC82D-80B1-EE53-BDAC-D9F10FD1FC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4480"/>
            <a:ext cx="9144000" cy="3989040"/>
          </a:xfrm>
        </p:spPr>
        <p:txBody>
          <a:bodyPr/>
          <a:lstStyle/>
          <a:p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r>
              <a:rPr lang="en-AU" altLang="en-US" sz="4000" dirty="0">
                <a:solidFill>
                  <a:srgbClr val="FFFFFF"/>
                </a:solidFill>
              </a:rPr>
              <a:t>To God be the glory, a Saviour is mine,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Whose power is almighty, 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whose grace is divine;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My heart He hath cleansed, 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He is dwelling within,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So wondrously saving from sinning and sin.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D2702F9-A1CB-8F3C-BF83-10D551E15F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6752"/>
            <a:ext cx="9144000" cy="4061048"/>
          </a:xfrm>
        </p:spPr>
        <p:txBody>
          <a:bodyPr/>
          <a:lstStyle/>
          <a:p>
            <a:r>
              <a:rPr lang="en-AU" altLang="en-US" sz="2000" dirty="0"/>
              <a:t>Verse 2</a:t>
            </a:r>
            <a:br>
              <a:rPr lang="en-AU" altLang="en-US" sz="800" dirty="0"/>
            </a:br>
            <a:r>
              <a:rPr lang="en-AU" altLang="en-US" sz="4000" dirty="0"/>
              <a:t>O wonder of wonders, </a:t>
            </a:r>
            <a:br>
              <a:rPr lang="en-AU" altLang="en-US" sz="4000" dirty="0"/>
            </a:br>
            <a:r>
              <a:rPr lang="en-AU" altLang="en-US" sz="4000" dirty="0"/>
              <a:t>to God be the praise,</a:t>
            </a:r>
            <a:br>
              <a:rPr lang="en-AU" altLang="en-US" sz="4000" dirty="0"/>
            </a:br>
            <a:r>
              <a:rPr lang="en-AU" altLang="en-US" sz="4000" dirty="0"/>
              <a:t>I joy in His will, I delight in His ways!</a:t>
            </a:r>
            <a:br>
              <a:rPr lang="en-AU" altLang="en-US" sz="4000" dirty="0"/>
            </a:br>
            <a:r>
              <a:rPr lang="en-AU" altLang="en-US" sz="4000" dirty="0"/>
              <a:t>And through every conflict, </a:t>
            </a:r>
            <a:br>
              <a:rPr lang="en-AU" altLang="en-US" sz="4000" dirty="0"/>
            </a:br>
            <a:r>
              <a:rPr lang="en-AU" altLang="en-US" sz="4000" dirty="0"/>
              <a:t>without and within,</a:t>
            </a:r>
            <a:br>
              <a:rPr lang="en-AU" altLang="en-US" sz="4000" dirty="0"/>
            </a:br>
            <a:r>
              <a:rPr lang="en-AU" altLang="en-US" sz="4000" dirty="0"/>
              <a:t>He saves me and keeps me </a:t>
            </a:r>
            <a:br>
              <a:rPr lang="en-AU" altLang="en-US" sz="4000" dirty="0"/>
            </a:br>
            <a:r>
              <a:rPr lang="en-AU" altLang="en-US" sz="4000" dirty="0"/>
              <a:t>from sinning and sin.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A9E60D4-ADC3-7370-F7D8-3AED21B9D3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6468"/>
            <a:ext cx="9144000" cy="4205064"/>
          </a:xfrm>
        </p:spPr>
        <p:txBody>
          <a:bodyPr/>
          <a:lstStyle/>
          <a:p>
            <a:r>
              <a:rPr lang="en-AU" altLang="en-US" sz="2000" dirty="0"/>
              <a:t>Verse 3</a:t>
            </a:r>
            <a:br>
              <a:rPr lang="en-AU" altLang="en-US" sz="1200" dirty="0">
                <a:solidFill>
                  <a:srgbClr val="FFFF00"/>
                </a:solidFill>
              </a:rPr>
            </a:br>
            <a:br>
              <a:rPr lang="en-AU" altLang="en-US" sz="800" dirty="0">
                <a:solidFill>
                  <a:srgbClr val="FFFF00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 longer in bondage,</a:t>
            </a:r>
            <a:br>
              <a:rPr lang="en-AU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my freedom I'll use</a:t>
            </a:r>
            <a:br>
              <a:rPr lang="en-AU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My Master to serve in the way He shall choose;</a:t>
            </a:r>
            <a:br>
              <a:rPr lang="en-AU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To work or to witness, to go or remain,</a:t>
            </a:r>
            <a:br>
              <a:rPr lang="en-AU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His smile of approval my infinite gain.</a:t>
            </a:r>
            <a:endParaRPr lang="en-AU" altLang="en-US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E4571B9-2396-CC52-7F94-F8D037B256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2776"/>
            <a:ext cx="9144000" cy="3845024"/>
          </a:xfrm>
        </p:spPr>
        <p:txBody>
          <a:bodyPr/>
          <a:lstStyle/>
          <a:p>
            <a:r>
              <a:rPr lang="en-AU" altLang="en-US" sz="2000" dirty="0">
                <a:solidFill>
                  <a:srgbClr val="FFFFFF"/>
                </a:solidFill>
              </a:rPr>
              <a:t>Verse 4</a:t>
            </a:r>
            <a:r>
              <a:rPr lang="en-AU" altLang="en-US" sz="2000" dirty="0">
                <a:solidFill>
                  <a:srgbClr val="CCECFF"/>
                </a:solidFill>
              </a:rPr>
              <a:t> </a:t>
            </a:r>
            <a:br>
              <a:rPr lang="en-AU" altLang="en-US" sz="800" dirty="0">
                <a:solidFill>
                  <a:srgbClr val="CCECFF"/>
                </a:solidFill>
              </a:rPr>
            </a:br>
            <a:r>
              <a:rPr lang="en-AU" altLang="en-US" sz="4000" dirty="0"/>
              <a:t>Earth's pleasures and treasures no longer allure,</a:t>
            </a:r>
            <a:br>
              <a:rPr lang="en-AU" altLang="en-US" sz="4000" dirty="0"/>
            </a:br>
            <a:r>
              <a:rPr lang="en-AU" altLang="en-US" sz="4000" dirty="0"/>
              <a:t>My spirit aspires to the things which endure;</a:t>
            </a:r>
            <a:br>
              <a:rPr lang="en-AU" altLang="en-US" sz="4000" dirty="0"/>
            </a:br>
            <a:r>
              <a:rPr lang="en-AU" altLang="en-US" sz="4000" dirty="0"/>
              <a:t>To walk with my Saviour </a:t>
            </a:r>
            <a:br>
              <a:rPr lang="en-AU" altLang="en-US" sz="4000" dirty="0"/>
            </a:br>
            <a:r>
              <a:rPr lang="en-AU" altLang="en-US" sz="4000" dirty="0"/>
              <a:t>in garments of white,</a:t>
            </a:r>
            <a:br>
              <a:rPr lang="en-AU" altLang="en-US" sz="4000" dirty="0"/>
            </a:br>
            <a:r>
              <a:rPr lang="en-AU" altLang="en-US" sz="4000" dirty="0"/>
              <a:t>My highest ambition, my constant delight.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85071F3-55FF-6F31-2A4D-EFD56569B0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0808"/>
            <a:ext cx="9144000" cy="3456384"/>
          </a:xfrm>
        </p:spPr>
        <p:txBody>
          <a:bodyPr/>
          <a:lstStyle/>
          <a:p>
            <a:r>
              <a:rPr lang="en-AU" altLang="en-US" sz="2000" dirty="0"/>
              <a:t>Verse 5</a:t>
            </a:r>
            <a:br>
              <a:rPr lang="en-AU" altLang="en-US" sz="1600" dirty="0">
                <a:solidFill>
                  <a:srgbClr val="FFFF00"/>
                </a:solidFill>
              </a:rPr>
            </a:br>
            <a:br>
              <a:rPr lang="en-AU" altLang="en-US" sz="800" dirty="0">
                <a:solidFill>
                  <a:srgbClr val="FFFF00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The world overcoming by limitless grace,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I worship the Lord in the light of His face;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So with him communing, like Him I shall grow,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And life everlasting enjoy here below.</a:t>
            </a:r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A03D7D5-30F5-06C3-3B1D-E6E718706631}"/>
              </a:ext>
            </a:extLst>
          </p:cNvPr>
          <p:cNvSpPr/>
          <p:nvPr/>
        </p:nvSpPr>
        <p:spPr>
          <a:xfrm>
            <a:off x="119063" y="5589588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3405037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Charles </a:t>
            </a:r>
            <a:r>
              <a:rPr lang="en-AU" sz="1050" dirty="0" err="1">
                <a:latin typeface="akagi_probook"/>
              </a:rPr>
              <a:t>Coller</a:t>
            </a:r>
            <a:endParaRPr lang="en-AU" sz="1050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</TotalTime>
  <Words>262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640. To God be the glory, a Saviour is mine, Whose power is almighty,  whose grace is divine; My heart he hath cleansed,  he is dwelling within, So wondrously saving  from sinning and sin.</dc:title>
  <dc:creator>Perth Fortress Salvos</dc:creator>
  <cp:lastModifiedBy>Narelle Wheaton</cp:lastModifiedBy>
  <cp:revision>7</cp:revision>
  <dcterms:created xsi:type="dcterms:W3CDTF">1999-04-23T01:54:02Z</dcterms:created>
  <dcterms:modified xsi:type="dcterms:W3CDTF">2023-08-15T08:06:35Z</dcterms:modified>
</cp:coreProperties>
</file>