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sldIdLst>
    <p:sldId id="256" r:id="rId2"/>
    <p:sldId id="261" r:id="rId3"/>
    <p:sldId id="258" r:id="rId4"/>
    <p:sldId id="266" r:id="rId5"/>
    <p:sldId id="259" r:id="rId6"/>
    <p:sldId id="267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A800"/>
    <a:srgbClr val="FFFF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0958" autoAdjust="0"/>
  </p:normalViewPr>
  <p:slideViewPr>
    <p:cSldViewPr>
      <p:cViewPr varScale="1">
        <p:scale>
          <a:sx n="57" d="100"/>
          <a:sy n="57" d="100"/>
        </p:scale>
        <p:origin x="26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B51C11-CAC8-92F5-4802-2903905DD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3F17B5-7BFA-3CCA-FE54-FF0149CE9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CCE1F1-5174-8F6A-71EE-81222B1C7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BA695-18A9-4681-B7AF-E8DDCAACBA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3629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9CF7EB-5F80-0DA7-9943-54B9A3B5A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D7CC44-1C29-F0B0-6322-91D7EF1ED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1CFB11-9F2F-E058-04D4-0B4C1BBDE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956F6-DA41-449A-9F80-60736511B1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340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90D445-7C12-DB1F-857D-0A1819515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97F028-995C-3089-319D-22058D756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172253-FCE8-0796-AE5E-DA945E78E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EE3C5-C064-454C-8BC5-75C296A425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24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0FFB0A-499F-DBDA-19A2-8AAAA83DE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39CB07-12BF-D212-8755-703A01FD1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29C73B-0BEC-1FA0-3BCB-68634DDE7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7B146-8B51-4040-9EA4-770457A259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3865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3D5019-D83D-1E8E-2CD4-8BDC9816D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AE0A76-BCA1-1CD6-591A-0A6829736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98231-170D-A9A9-30BE-0B8F331C7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E7176-EA4D-4624-87CF-81191FED18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6585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DF31A6E-6600-47D7-935B-FBD4CFBD6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9C6D11D-F606-B278-5E1E-546384DC0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34E9595-7BC7-EFC3-5493-79F45BA8A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83F9E-DED8-4D70-A898-B42D037C0C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2863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98EF29F-E089-B745-015C-347243C08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DE2468A-BF03-9F32-9D39-C6A7A3227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1C334A-3728-E5E9-8CE0-135A4283E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1B890-D6A3-4A59-AE63-26FA98A80D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9208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A14B862-57E2-F53E-28A7-B057C262D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8182A2C-5F81-996B-D692-0DCE284DB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9E8173-7E14-8C41-938F-00BDB0A5C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1E68D-5065-44B2-A784-8CB7DD45C8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0046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887396A-CA38-C8E0-76CF-BD7DD3EFC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8DEC899-3952-7DB8-3C0D-3EF5E1A52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2BD6A75-3E4B-0A80-6D89-9EA47CB78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D576D-54F1-487F-9827-24D0760874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1444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E44EA8B-CC2A-84A4-C8DB-225CD6531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50219D5-D114-FE2A-0184-B62066F3C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77A967F-2132-846A-C437-7D4ECB85A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9D539-79DA-48D2-AFA7-BE31206053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5364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03BB6FD-E7AA-04D0-E422-7697F2902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98A8154-5DB0-A8AB-9089-ED16CB56B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AC19706-85D8-789B-464D-9A5B33D8D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C3E1B-9A46-432C-BBB2-7E8077C74D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1701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AFE2032-4FCC-4BFB-D54E-7226519B08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8026439-DE79-61C7-C76C-CD7BE26107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B0F0AF-B9CA-34E7-04DA-12388B597E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97A451-7C9B-FC94-5ABC-BD4267EACF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29292C-D49A-08F7-DD48-E8B81AC701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061AAC-3A0E-4C55-BB0E-32F0BC9DA3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7B120F6-B8ED-51AD-5661-00F0683C89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8840"/>
            <a:ext cx="9144000" cy="2880320"/>
          </a:xfrm>
        </p:spPr>
        <p:txBody>
          <a:bodyPr/>
          <a:lstStyle/>
          <a:p>
            <a:r>
              <a:rPr lang="en-AU" altLang="en-US" sz="2000" dirty="0">
                <a:latin typeface="Calibri" panose="020F0502020204030204" pitchFamily="34" charset="0"/>
              </a:rPr>
              <a:t>Verse 1</a:t>
            </a:r>
          </a:p>
          <a:p>
            <a:r>
              <a:rPr lang="en-AU" altLang="en-US" sz="4000" dirty="0">
                <a:latin typeface="Calibri" panose="020F0502020204030204" pitchFamily="34" charset="0"/>
              </a:rPr>
              <a:t>Burning, burning, brightly burning,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Brightly burning fire divine,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Satisfy my spirit's yearning,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Fill this empty soul of mine.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D041E15-8CAD-5EE8-BC3B-A84D11A8C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r>
              <a:rPr lang="en-AU" altLang="en-US" sz="2000" dirty="0">
                <a:latin typeface="Calibri" panose="020F0502020204030204" pitchFamily="34" charset="0"/>
              </a:rPr>
              <a:t>Chorus</a:t>
            </a:r>
            <a:br>
              <a:rPr lang="en-AU" altLang="en-US" sz="12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Burning, burning, always burning,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Holy Spirit, stay with me;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To your will my will is turning,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What you will I want to be.</a:t>
            </a:r>
            <a:endParaRPr lang="en-AU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F8A8A9F-E165-A1AA-7CFB-7466865559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836"/>
            <a:ext cx="9144000" cy="2952328"/>
          </a:xfrm>
        </p:spPr>
        <p:txBody>
          <a:bodyPr/>
          <a:lstStyle/>
          <a:p>
            <a:r>
              <a:rPr lang="en-AU" altLang="en-US" sz="2000" dirty="0">
                <a:latin typeface="Calibri" panose="020F0502020204030204" pitchFamily="34" charset="0"/>
              </a:rPr>
              <a:t>Verse 2 </a:t>
            </a:r>
            <a:br>
              <a:rPr lang="en-AU" altLang="en-US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Burning, burning, deeply burning,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Deeply burning holy fire,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Now, your perfect plan discerning,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Your design is my desire.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D041E15-8CAD-5EE8-BC3B-A84D11A8C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r>
              <a:rPr lang="en-AU" altLang="en-US" sz="2000" dirty="0">
                <a:latin typeface="Calibri" panose="020F0502020204030204" pitchFamily="34" charset="0"/>
              </a:rPr>
              <a:t>Chorus</a:t>
            </a:r>
            <a:br>
              <a:rPr lang="en-AU" altLang="en-US" sz="12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Burning, burning, always burning,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Holy Spirit, stay with me;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To your will my will is turning,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What you will I want to be.</a:t>
            </a:r>
            <a:endParaRPr lang="en-AU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239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4EF17BA-5C7B-24A7-E1DF-94577CD0FA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>
                <a:latin typeface="Calibri" panose="020F0502020204030204" pitchFamily="34" charset="0"/>
              </a:rPr>
              <a:t>Verse 3</a:t>
            </a:r>
            <a:r>
              <a:rPr lang="en-AU" altLang="en-US" sz="1600" dirty="0">
                <a:latin typeface="Calibri" panose="020F0502020204030204" pitchFamily="34" charset="0"/>
              </a:rPr>
              <a:t> </a:t>
            </a:r>
            <a:br>
              <a:rPr lang="en-AU" altLang="en-US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Burning, burning, gently burning,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Gently burning Fire within,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From your love my love is learning,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Now I feel your work begin.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D041E15-8CAD-5EE8-BC3B-A84D11A8C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r>
              <a:rPr lang="en-AU" altLang="en-US" sz="2000" dirty="0">
                <a:latin typeface="Calibri" panose="020F0502020204030204" pitchFamily="34" charset="0"/>
              </a:rPr>
              <a:t>Chorus</a:t>
            </a:r>
            <a:br>
              <a:rPr lang="en-AU" altLang="en-US" sz="12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Burning, burning, always burning,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Holy Spirit, stay with me;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To your will my will is turning,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What you will I want to be.</a:t>
            </a:r>
            <a:endParaRPr lang="en-AU" altLang="en-US" dirty="0">
              <a:latin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328433-ED16-5913-26B6-9F4B64E618AE}"/>
              </a:ext>
            </a:extLst>
          </p:cNvPr>
          <p:cNvSpPr/>
          <p:nvPr/>
        </p:nvSpPr>
        <p:spPr>
          <a:xfrm>
            <a:off x="215900" y="5516563"/>
            <a:ext cx="6096000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5282485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John </a:t>
            </a:r>
            <a:r>
              <a:rPr lang="en-AU" sz="1050" dirty="0" err="1">
                <a:latin typeface="akagi_probook"/>
              </a:rPr>
              <a:t>Gowans</a:t>
            </a:r>
            <a:r>
              <a:rPr lang="en-AU" sz="1050" dirty="0">
                <a:latin typeface="akagi_probook"/>
              </a:rPr>
              <a:t> | John Larsson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Words: 1975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Music: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452314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268</Words>
  <Application>Microsoft Office PowerPoint</Application>
  <PresentationFormat>Widescreen</PresentationFormat>
  <Paragraphs>13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206. Burning, burning, brightly burning, Brightly burning Fire divine, Satisfy my spirit's yearning, Fill this empty soul of mine.</dc:title>
  <dc:creator>Perth Fortress Salvos</dc:creator>
  <cp:lastModifiedBy>Narelle Wheaton</cp:lastModifiedBy>
  <cp:revision>8</cp:revision>
  <dcterms:created xsi:type="dcterms:W3CDTF">1999-02-10T13:49:12Z</dcterms:created>
  <dcterms:modified xsi:type="dcterms:W3CDTF">2023-08-15T02:03:52Z</dcterms:modified>
</cp:coreProperties>
</file>