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sldIdLst>
    <p:sldId id="256" r:id="rId2"/>
    <p:sldId id="257" r:id="rId3"/>
    <p:sldId id="258" r:id="rId4"/>
    <p:sldId id="259" r:id="rId5"/>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57" d="100"/>
          <a:sy n="57" d="100"/>
        </p:scale>
        <p:origin x="26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065CEEB-A7B7-FA9F-28A4-EC6FBE072E2D}"/>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F3907A30-E488-6640-66B6-B26F86CAA12D}"/>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5665A565-5538-8DED-8E08-90079D8DD2FE}"/>
              </a:ext>
            </a:extLst>
          </p:cNvPr>
          <p:cNvSpPr>
            <a:spLocks noGrp="1"/>
          </p:cNvSpPr>
          <p:nvPr>
            <p:ph type="sldNum" sz="quarter" idx="12"/>
          </p:nvPr>
        </p:nvSpPr>
        <p:spPr/>
        <p:txBody>
          <a:bodyPr/>
          <a:lstStyle>
            <a:lvl1pPr>
              <a:defRPr/>
            </a:lvl1pPr>
          </a:lstStyle>
          <a:p>
            <a:pPr>
              <a:defRPr/>
            </a:pPr>
            <a:fld id="{3311488D-9BA3-40E4-B5C8-B9B2F6715177}" type="slidenum">
              <a:rPr lang="en-AU" altLang="en-US"/>
              <a:pPr>
                <a:defRPr/>
              </a:pPr>
              <a:t>‹#›</a:t>
            </a:fld>
            <a:endParaRPr lang="en-AU" altLang="en-US"/>
          </a:p>
        </p:txBody>
      </p:sp>
    </p:spTree>
    <p:extLst>
      <p:ext uri="{BB962C8B-B14F-4D97-AF65-F5344CB8AC3E}">
        <p14:creationId xmlns:p14="http://schemas.microsoft.com/office/powerpoint/2010/main" val="2296074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7050B20-92D9-815A-4969-50BA3CFF87F7}"/>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BF84BB57-8C3D-7300-C105-9330A198BFBE}"/>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9A621BB8-3081-8360-5EC0-AFEAF66EF4E6}"/>
              </a:ext>
            </a:extLst>
          </p:cNvPr>
          <p:cNvSpPr>
            <a:spLocks noGrp="1"/>
          </p:cNvSpPr>
          <p:nvPr>
            <p:ph type="sldNum" sz="quarter" idx="12"/>
          </p:nvPr>
        </p:nvSpPr>
        <p:spPr/>
        <p:txBody>
          <a:bodyPr/>
          <a:lstStyle>
            <a:lvl1pPr>
              <a:defRPr/>
            </a:lvl1pPr>
          </a:lstStyle>
          <a:p>
            <a:pPr>
              <a:defRPr/>
            </a:pPr>
            <a:fld id="{BCA6A814-6D4D-4DDC-9FCF-224332D446AE}" type="slidenum">
              <a:rPr lang="en-AU" altLang="en-US"/>
              <a:pPr>
                <a:defRPr/>
              </a:pPr>
              <a:t>‹#›</a:t>
            </a:fld>
            <a:endParaRPr lang="en-AU" altLang="en-US"/>
          </a:p>
        </p:txBody>
      </p:sp>
    </p:spTree>
    <p:extLst>
      <p:ext uri="{BB962C8B-B14F-4D97-AF65-F5344CB8AC3E}">
        <p14:creationId xmlns:p14="http://schemas.microsoft.com/office/powerpoint/2010/main" val="238603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258A89A-FC55-9E87-26C5-1ECA6E7C191B}"/>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07BD51FE-2FD2-FEAF-8909-097F534B1418}"/>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73299937-9953-F09C-769F-907CECD74AA6}"/>
              </a:ext>
            </a:extLst>
          </p:cNvPr>
          <p:cNvSpPr>
            <a:spLocks noGrp="1"/>
          </p:cNvSpPr>
          <p:nvPr>
            <p:ph type="sldNum" sz="quarter" idx="12"/>
          </p:nvPr>
        </p:nvSpPr>
        <p:spPr/>
        <p:txBody>
          <a:bodyPr/>
          <a:lstStyle>
            <a:lvl1pPr>
              <a:defRPr/>
            </a:lvl1pPr>
          </a:lstStyle>
          <a:p>
            <a:pPr>
              <a:defRPr/>
            </a:pPr>
            <a:fld id="{08AE0FEA-DC2F-48CE-AB53-1FEA76BE7F10}" type="slidenum">
              <a:rPr lang="en-AU" altLang="en-US"/>
              <a:pPr>
                <a:defRPr/>
              </a:pPr>
              <a:t>‹#›</a:t>
            </a:fld>
            <a:endParaRPr lang="en-AU" altLang="en-US"/>
          </a:p>
        </p:txBody>
      </p:sp>
    </p:spTree>
    <p:extLst>
      <p:ext uri="{BB962C8B-B14F-4D97-AF65-F5344CB8AC3E}">
        <p14:creationId xmlns:p14="http://schemas.microsoft.com/office/powerpoint/2010/main" val="2631594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F98DE02-CD84-6647-CC00-511B9DB1A116}"/>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46593997-BD91-701C-BD5C-2106F9AE57BB}"/>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5798538E-0051-EFD5-B307-0DCB166B9555}"/>
              </a:ext>
            </a:extLst>
          </p:cNvPr>
          <p:cNvSpPr>
            <a:spLocks noGrp="1"/>
          </p:cNvSpPr>
          <p:nvPr>
            <p:ph type="sldNum" sz="quarter" idx="12"/>
          </p:nvPr>
        </p:nvSpPr>
        <p:spPr/>
        <p:txBody>
          <a:bodyPr/>
          <a:lstStyle>
            <a:lvl1pPr>
              <a:defRPr/>
            </a:lvl1pPr>
          </a:lstStyle>
          <a:p>
            <a:pPr>
              <a:defRPr/>
            </a:pPr>
            <a:fld id="{EADF0E31-6AF1-42FA-A34D-F4FD4A8E550D}" type="slidenum">
              <a:rPr lang="en-AU" altLang="en-US"/>
              <a:pPr>
                <a:defRPr/>
              </a:pPr>
              <a:t>‹#›</a:t>
            </a:fld>
            <a:endParaRPr lang="en-AU" altLang="en-US"/>
          </a:p>
        </p:txBody>
      </p:sp>
    </p:spTree>
    <p:extLst>
      <p:ext uri="{BB962C8B-B14F-4D97-AF65-F5344CB8AC3E}">
        <p14:creationId xmlns:p14="http://schemas.microsoft.com/office/powerpoint/2010/main" val="1967841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8D9A4D-29B1-43C1-E3ED-26D7A685F543}"/>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3F6BCC01-3C07-CE33-5570-E7EEDD3AF1F2}"/>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00C15A94-C34D-8479-B60B-A2EDEC26B521}"/>
              </a:ext>
            </a:extLst>
          </p:cNvPr>
          <p:cNvSpPr>
            <a:spLocks noGrp="1"/>
          </p:cNvSpPr>
          <p:nvPr>
            <p:ph type="sldNum" sz="quarter" idx="12"/>
          </p:nvPr>
        </p:nvSpPr>
        <p:spPr/>
        <p:txBody>
          <a:bodyPr/>
          <a:lstStyle>
            <a:lvl1pPr>
              <a:defRPr/>
            </a:lvl1pPr>
          </a:lstStyle>
          <a:p>
            <a:pPr>
              <a:defRPr/>
            </a:pPr>
            <a:fld id="{76C73429-8994-40AB-A6A1-E2D5A78B5D71}" type="slidenum">
              <a:rPr lang="en-AU" altLang="en-US"/>
              <a:pPr>
                <a:defRPr/>
              </a:pPr>
              <a:t>‹#›</a:t>
            </a:fld>
            <a:endParaRPr lang="en-AU" altLang="en-US"/>
          </a:p>
        </p:txBody>
      </p:sp>
    </p:spTree>
    <p:extLst>
      <p:ext uri="{BB962C8B-B14F-4D97-AF65-F5344CB8AC3E}">
        <p14:creationId xmlns:p14="http://schemas.microsoft.com/office/powerpoint/2010/main" val="1546973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FC421555-8D53-A7C7-9475-308BB072DF18}"/>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0A6667E8-B3BB-0783-1D26-EEEE15247F20}"/>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464722B9-8CF8-98E5-4FDC-1E1D4DFFDAF6}"/>
              </a:ext>
            </a:extLst>
          </p:cNvPr>
          <p:cNvSpPr>
            <a:spLocks noGrp="1"/>
          </p:cNvSpPr>
          <p:nvPr>
            <p:ph type="sldNum" sz="quarter" idx="12"/>
          </p:nvPr>
        </p:nvSpPr>
        <p:spPr/>
        <p:txBody>
          <a:bodyPr/>
          <a:lstStyle>
            <a:lvl1pPr>
              <a:defRPr/>
            </a:lvl1pPr>
          </a:lstStyle>
          <a:p>
            <a:pPr>
              <a:defRPr/>
            </a:pPr>
            <a:fld id="{7B097B52-35DF-4A82-B47E-666BB39F619D}" type="slidenum">
              <a:rPr lang="en-AU" altLang="en-US"/>
              <a:pPr>
                <a:defRPr/>
              </a:pPr>
              <a:t>‹#›</a:t>
            </a:fld>
            <a:endParaRPr lang="en-AU" altLang="en-US"/>
          </a:p>
        </p:txBody>
      </p:sp>
    </p:spTree>
    <p:extLst>
      <p:ext uri="{BB962C8B-B14F-4D97-AF65-F5344CB8AC3E}">
        <p14:creationId xmlns:p14="http://schemas.microsoft.com/office/powerpoint/2010/main" val="335920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EEDEECA5-5560-AD56-D043-5DF55D6A3E86}"/>
              </a:ext>
            </a:extLst>
          </p:cNvPr>
          <p:cNvSpPr>
            <a:spLocks noGrp="1"/>
          </p:cNvSpPr>
          <p:nvPr>
            <p:ph type="dt" sz="half" idx="10"/>
          </p:nvPr>
        </p:nvSpPr>
        <p:spPr/>
        <p:txBody>
          <a:bodyPr/>
          <a:lstStyle>
            <a:lvl1pPr>
              <a:defRPr/>
            </a:lvl1pPr>
          </a:lstStyle>
          <a:p>
            <a:pPr>
              <a:defRPr/>
            </a:pPr>
            <a:endParaRPr lang="en-AU" altLang="en-US"/>
          </a:p>
        </p:txBody>
      </p:sp>
      <p:sp>
        <p:nvSpPr>
          <p:cNvPr id="8" name="Footer Placeholder 4">
            <a:extLst>
              <a:ext uri="{FF2B5EF4-FFF2-40B4-BE49-F238E27FC236}">
                <a16:creationId xmlns:a16="http://schemas.microsoft.com/office/drawing/2014/main" id="{E6F23857-173F-2C4F-3A9A-8B177BA348A9}"/>
              </a:ext>
            </a:extLst>
          </p:cNvPr>
          <p:cNvSpPr>
            <a:spLocks noGrp="1"/>
          </p:cNvSpPr>
          <p:nvPr>
            <p:ph type="ftr" sz="quarter" idx="11"/>
          </p:nvPr>
        </p:nvSpPr>
        <p:spPr/>
        <p:txBody>
          <a:bodyPr/>
          <a:lstStyle>
            <a:lvl1pPr>
              <a:defRPr/>
            </a:lvl1pPr>
          </a:lstStyle>
          <a:p>
            <a:pPr>
              <a:defRPr/>
            </a:pPr>
            <a:endParaRPr lang="en-AU" altLang="en-US"/>
          </a:p>
        </p:txBody>
      </p:sp>
      <p:sp>
        <p:nvSpPr>
          <p:cNvPr id="9" name="Slide Number Placeholder 5">
            <a:extLst>
              <a:ext uri="{FF2B5EF4-FFF2-40B4-BE49-F238E27FC236}">
                <a16:creationId xmlns:a16="http://schemas.microsoft.com/office/drawing/2014/main" id="{79DC1207-5452-C50E-B6A6-BCF352BC896D}"/>
              </a:ext>
            </a:extLst>
          </p:cNvPr>
          <p:cNvSpPr>
            <a:spLocks noGrp="1"/>
          </p:cNvSpPr>
          <p:nvPr>
            <p:ph type="sldNum" sz="quarter" idx="12"/>
          </p:nvPr>
        </p:nvSpPr>
        <p:spPr/>
        <p:txBody>
          <a:bodyPr/>
          <a:lstStyle>
            <a:lvl1pPr>
              <a:defRPr/>
            </a:lvl1pPr>
          </a:lstStyle>
          <a:p>
            <a:pPr>
              <a:defRPr/>
            </a:pPr>
            <a:fld id="{446ADE59-BBA1-4F32-A757-B3033FF143C8}" type="slidenum">
              <a:rPr lang="en-AU" altLang="en-US"/>
              <a:pPr>
                <a:defRPr/>
              </a:pPr>
              <a:t>‹#›</a:t>
            </a:fld>
            <a:endParaRPr lang="en-AU" altLang="en-US"/>
          </a:p>
        </p:txBody>
      </p:sp>
    </p:spTree>
    <p:extLst>
      <p:ext uri="{BB962C8B-B14F-4D97-AF65-F5344CB8AC3E}">
        <p14:creationId xmlns:p14="http://schemas.microsoft.com/office/powerpoint/2010/main" val="4039829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ED88AD7D-DF25-D094-2CA4-E93F0E0AFAFE}"/>
              </a:ext>
            </a:extLst>
          </p:cNvPr>
          <p:cNvSpPr>
            <a:spLocks noGrp="1"/>
          </p:cNvSpPr>
          <p:nvPr>
            <p:ph type="dt" sz="half" idx="10"/>
          </p:nvPr>
        </p:nvSpPr>
        <p:spPr/>
        <p:txBody>
          <a:bodyPr/>
          <a:lstStyle>
            <a:lvl1pPr>
              <a:defRPr/>
            </a:lvl1pPr>
          </a:lstStyle>
          <a:p>
            <a:pPr>
              <a:defRPr/>
            </a:pPr>
            <a:endParaRPr lang="en-AU" altLang="en-US"/>
          </a:p>
        </p:txBody>
      </p:sp>
      <p:sp>
        <p:nvSpPr>
          <p:cNvPr id="4" name="Footer Placeholder 4">
            <a:extLst>
              <a:ext uri="{FF2B5EF4-FFF2-40B4-BE49-F238E27FC236}">
                <a16:creationId xmlns:a16="http://schemas.microsoft.com/office/drawing/2014/main" id="{98FD6AFD-16A1-3CE5-DFD2-12F52CF920E6}"/>
              </a:ext>
            </a:extLst>
          </p:cNvPr>
          <p:cNvSpPr>
            <a:spLocks noGrp="1"/>
          </p:cNvSpPr>
          <p:nvPr>
            <p:ph type="ftr" sz="quarter" idx="11"/>
          </p:nvPr>
        </p:nvSpPr>
        <p:spPr/>
        <p:txBody>
          <a:bodyPr/>
          <a:lstStyle>
            <a:lvl1pPr>
              <a:defRPr/>
            </a:lvl1pPr>
          </a:lstStyle>
          <a:p>
            <a:pPr>
              <a:defRPr/>
            </a:pPr>
            <a:endParaRPr lang="en-AU" altLang="en-US"/>
          </a:p>
        </p:txBody>
      </p:sp>
      <p:sp>
        <p:nvSpPr>
          <p:cNvPr id="5" name="Slide Number Placeholder 5">
            <a:extLst>
              <a:ext uri="{FF2B5EF4-FFF2-40B4-BE49-F238E27FC236}">
                <a16:creationId xmlns:a16="http://schemas.microsoft.com/office/drawing/2014/main" id="{6BC6AAE3-B24E-E7AD-5190-0C4FE7C656F1}"/>
              </a:ext>
            </a:extLst>
          </p:cNvPr>
          <p:cNvSpPr>
            <a:spLocks noGrp="1"/>
          </p:cNvSpPr>
          <p:nvPr>
            <p:ph type="sldNum" sz="quarter" idx="12"/>
          </p:nvPr>
        </p:nvSpPr>
        <p:spPr/>
        <p:txBody>
          <a:bodyPr/>
          <a:lstStyle>
            <a:lvl1pPr>
              <a:defRPr/>
            </a:lvl1pPr>
          </a:lstStyle>
          <a:p>
            <a:pPr>
              <a:defRPr/>
            </a:pPr>
            <a:fld id="{78439B6C-6066-42AA-9951-ED48237545C4}" type="slidenum">
              <a:rPr lang="en-AU" altLang="en-US"/>
              <a:pPr>
                <a:defRPr/>
              </a:pPr>
              <a:t>‹#›</a:t>
            </a:fld>
            <a:endParaRPr lang="en-AU" altLang="en-US"/>
          </a:p>
        </p:txBody>
      </p:sp>
    </p:spTree>
    <p:extLst>
      <p:ext uri="{BB962C8B-B14F-4D97-AF65-F5344CB8AC3E}">
        <p14:creationId xmlns:p14="http://schemas.microsoft.com/office/powerpoint/2010/main" val="1621755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C1BCD90-CBFD-90B8-0BAC-A9F464D7E897}"/>
              </a:ext>
            </a:extLst>
          </p:cNvPr>
          <p:cNvSpPr>
            <a:spLocks noGrp="1"/>
          </p:cNvSpPr>
          <p:nvPr>
            <p:ph type="dt" sz="half" idx="10"/>
          </p:nvPr>
        </p:nvSpPr>
        <p:spPr/>
        <p:txBody>
          <a:bodyPr/>
          <a:lstStyle>
            <a:lvl1pPr>
              <a:defRPr/>
            </a:lvl1pPr>
          </a:lstStyle>
          <a:p>
            <a:pPr>
              <a:defRPr/>
            </a:pPr>
            <a:endParaRPr lang="en-AU" altLang="en-US"/>
          </a:p>
        </p:txBody>
      </p:sp>
      <p:sp>
        <p:nvSpPr>
          <p:cNvPr id="3" name="Footer Placeholder 4">
            <a:extLst>
              <a:ext uri="{FF2B5EF4-FFF2-40B4-BE49-F238E27FC236}">
                <a16:creationId xmlns:a16="http://schemas.microsoft.com/office/drawing/2014/main" id="{8A764FC6-F389-A3E7-4B27-8AB6DB04F215}"/>
              </a:ext>
            </a:extLst>
          </p:cNvPr>
          <p:cNvSpPr>
            <a:spLocks noGrp="1"/>
          </p:cNvSpPr>
          <p:nvPr>
            <p:ph type="ftr" sz="quarter" idx="11"/>
          </p:nvPr>
        </p:nvSpPr>
        <p:spPr/>
        <p:txBody>
          <a:bodyPr/>
          <a:lstStyle>
            <a:lvl1pPr>
              <a:defRPr/>
            </a:lvl1pPr>
          </a:lstStyle>
          <a:p>
            <a:pPr>
              <a:defRPr/>
            </a:pPr>
            <a:endParaRPr lang="en-AU" altLang="en-US"/>
          </a:p>
        </p:txBody>
      </p:sp>
      <p:sp>
        <p:nvSpPr>
          <p:cNvPr id="4" name="Slide Number Placeholder 5">
            <a:extLst>
              <a:ext uri="{FF2B5EF4-FFF2-40B4-BE49-F238E27FC236}">
                <a16:creationId xmlns:a16="http://schemas.microsoft.com/office/drawing/2014/main" id="{148224A1-3D51-AE94-8091-0DE6583DAA26}"/>
              </a:ext>
            </a:extLst>
          </p:cNvPr>
          <p:cNvSpPr>
            <a:spLocks noGrp="1"/>
          </p:cNvSpPr>
          <p:nvPr>
            <p:ph type="sldNum" sz="quarter" idx="12"/>
          </p:nvPr>
        </p:nvSpPr>
        <p:spPr/>
        <p:txBody>
          <a:bodyPr/>
          <a:lstStyle>
            <a:lvl1pPr>
              <a:defRPr/>
            </a:lvl1pPr>
          </a:lstStyle>
          <a:p>
            <a:pPr>
              <a:defRPr/>
            </a:pPr>
            <a:fld id="{73B2CB7F-1278-47BA-9AB1-099258B29D3B}" type="slidenum">
              <a:rPr lang="en-AU" altLang="en-US"/>
              <a:pPr>
                <a:defRPr/>
              </a:pPr>
              <a:t>‹#›</a:t>
            </a:fld>
            <a:endParaRPr lang="en-AU" altLang="en-US"/>
          </a:p>
        </p:txBody>
      </p:sp>
    </p:spTree>
    <p:extLst>
      <p:ext uri="{BB962C8B-B14F-4D97-AF65-F5344CB8AC3E}">
        <p14:creationId xmlns:p14="http://schemas.microsoft.com/office/powerpoint/2010/main" val="3384793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7803456-4D86-7C69-FEE9-3DA3FE00FF73}"/>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F1B050A2-A852-88B7-EE6D-4DD3D3A1487A}"/>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AA3AAB44-B976-33A1-79DA-89FAF102CBA9}"/>
              </a:ext>
            </a:extLst>
          </p:cNvPr>
          <p:cNvSpPr>
            <a:spLocks noGrp="1"/>
          </p:cNvSpPr>
          <p:nvPr>
            <p:ph type="sldNum" sz="quarter" idx="12"/>
          </p:nvPr>
        </p:nvSpPr>
        <p:spPr/>
        <p:txBody>
          <a:bodyPr/>
          <a:lstStyle>
            <a:lvl1pPr>
              <a:defRPr/>
            </a:lvl1pPr>
          </a:lstStyle>
          <a:p>
            <a:pPr>
              <a:defRPr/>
            </a:pPr>
            <a:fld id="{311ECCD6-0D27-4017-843C-D28FDB2C30AF}" type="slidenum">
              <a:rPr lang="en-AU" altLang="en-US"/>
              <a:pPr>
                <a:defRPr/>
              </a:pPr>
              <a:t>‹#›</a:t>
            </a:fld>
            <a:endParaRPr lang="en-AU" altLang="en-US"/>
          </a:p>
        </p:txBody>
      </p:sp>
    </p:spTree>
    <p:extLst>
      <p:ext uri="{BB962C8B-B14F-4D97-AF65-F5344CB8AC3E}">
        <p14:creationId xmlns:p14="http://schemas.microsoft.com/office/powerpoint/2010/main" val="245104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0A1AA766-3D3A-9347-A6EB-E3AD3A5DDBFE}"/>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1066E32A-53AB-DBDE-4F1E-B3442B52E383}"/>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947F5211-D5BF-9167-D7FC-CFF55662FAFF}"/>
              </a:ext>
            </a:extLst>
          </p:cNvPr>
          <p:cNvSpPr>
            <a:spLocks noGrp="1"/>
          </p:cNvSpPr>
          <p:nvPr>
            <p:ph type="sldNum" sz="quarter" idx="12"/>
          </p:nvPr>
        </p:nvSpPr>
        <p:spPr/>
        <p:txBody>
          <a:bodyPr/>
          <a:lstStyle>
            <a:lvl1pPr>
              <a:defRPr/>
            </a:lvl1pPr>
          </a:lstStyle>
          <a:p>
            <a:pPr>
              <a:defRPr/>
            </a:pPr>
            <a:fld id="{6F30560B-9E7B-4578-83D2-359D6102F276}" type="slidenum">
              <a:rPr lang="en-AU" altLang="en-US"/>
              <a:pPr>
                <a:defRPr/>
              </a:pPr>
              <a:t>‹#›</a:t>
            </a:fld>
            <a:endParaRPr lang="en-AU" altLang="en-US"/>
          </a:p>
        </p:txBody>
      </p:sp>
    </p:spTree>
    <p:extLst>
      <p:ext uri="{BB962C8B-B14F-4D97-AF65-F5344CB8AC3E}">
        <p14:creationId xmlns:p14="http://schemas.microsoft.com/office/powerpoint/2010/main" val="4147916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6EFE54E-B5E2-73F1-925D-A307BBAB69BC}"/>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371B8AC-1189-3A3C-F05D-FCB079E252CF}"/>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50D1273-A786-E799-9B0B-3850AA4F96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AU" altLang="en-US"/>
          </a:p>
        </p:txBody>
      </p:sp>
      <p:sp>
        <p:nvSpPr>
          <p:cNvPr id="5" name="Footer Placeholder 4">
            <a:extLst>
              <a:ext uri="{FF2B5EF4-FFF2-40B4-BE49-F238E27FC236}">
                <a16:creationId xmlns:a16="http://schemas.microsoft.com/office/drawing/2014/main" id="{11C68969-6578-C368-08FD-193DAD133D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AU" altLang="en-US"/>
          </a:p>
        </p:txBody>
      </p:sp>
      <p:sp>
        <p:nvSpPr>
          <p:cNvPr id="6" name="Slide Number Placeholder 5">
            <a:extLst>
              <a:ext uri="{FF2B5EF4-FFF2-40B4-BE49-F238E27FC236}">
                <a16:creationId xmlns:a16="http://schemas.microsoft.com/office/drawing/2014/main" id="{C5AE6FF8-972A-BC4A-3364-047FDA1EE0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AA8B9A6-42B2-481E-B16A-63AB98F0128D}" type="slidenum">
              <a:rPr lang="en-AU" altLang="en-US"/>
              <a:pPr>
                <a:defRPr/>
              </a:pPr>
              <a:t>‹#›</a:t>
            </a:fld>
            <a:endParaRPr lang="en-AU" alt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8428D1B-9592-BBBD-2E0B-C69AA919D7DF}"/>
              </a:ext>
            </a:extLst>
          </p:cNvPr>
          <p:cNvSpPr>
            <a:spLocks noGrp="1"/>
          </p:cNvSpPr>
          <p:nvPr>
            <p:ph type="subTitle" idx="1"/>
          </p:nvPr>
        </p:nvSpPr>
        <p:spPr>
          <a:xfrm>
            <a:off x="1524000" y="800708"/>
            <a:ext cx="9144000" cy="5256584"/>
          </a:xfrm>
        </p:spPr>
        <p:txBody>
          <a:bodyPr/>
          <a:lstStyle/>
          <a:p>
            <a:r>
              <a:rPr lang="en-AU" altLang="en-US" sz="2000" dirty="0"/>
              <a:t>Verse 1</a:t>
            </a:r>
          </a:p>
          <a:p>
            <a:r>
              <a:rPr lang="en-AU" altLang="en-US" sz="4000" dirty="0"/>
              <a:t>Thou Christ of burning, cleansing flame,</a:t>
            </a:r>
            <a:br>
              <a:rPr lang="en-AU" altLang="en-US" sz="4000" dirty="0"/>
            </a:br>
            <a:r>
              <a:rPr lang="en-AU" altLang="en-US" sz="4000" dirty="0"/>
              <a:t>Send the fire!</a:t>
            </a:r>
            <a:br>
              <a:rPr lang="en-AU" altLang="en-US" sz="4000" dirty="0"/>
            </a:br>
            <a:r>
              <a:rPr lang="en-AU" altLang="en-US" sz="4000" dirty="0"/>
              <a:t>Thy blood‑bought gift today we claim,</a:t>
            </a:r>
            <a:br>
              <a:rPr lang="en-AU" altLang="en-US" sz="4000" dirty="0"/>
            </a:br>
            <a:r>
              <a:rPr lang="en-AU" altLang="en-US" sz="4000" dirty="0"/>
              <a:t>Send the fire!</a:t>
            </a:r>
            <a:br>
              <a:rPr lang="en-AU" altLang="en-US" sz="4000" dirty="0"/>
            </a:br>
            <a:r>
              <a:rPr lang="en-AU" altLang="en-US" sz="4000" dirty="0"/>
              <a:t>Look down and see this waiting host,</a:t>
            </a:r>
            <a:br>
              <a:rPr lang="en-AU" altLang="en-US" sz="4000" dirty="0"/>
            </a:br>
            <a:r>
              <a:rPr lang="en-AU" altLang="en-US" sz="4000" dirty="0"/>
              <a:t>Give us the promised Holy Ghost,</a:t>
            </a:r>
            <a:br>
              <a:rPr lang="en-AU" altLang="en-US" sz="4000" dirty="0"/>
            </a:br>
            <a:r>
              <a:rPr lang="en-AU" altLang="en-US" sz="4000" dirty="0"/>
              <a:t>We want another Pentecost,</a:t>
            </a:r>
            <a:br>
              <a:rPr lang="en-AU" altLang="en-US" sz="4000" dirty="0"/>
            </a:br>
            <a:r>
              <a:rPr lang="en-AU" altLang="en-US" sz="4000" dirty="0"/>
              <a:t>Send the fire!</a:t>
            </a:r>
          </a:p>
          <a:p>
            <a:endParaRPr lang="en-AU"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9CF3275-D7F8-F436-C8A4-D99799D537F2}"/>
              </a:ext>
            </a:extLst>
          </p:cNvPr>
          <p:cNvSpPr>
            <a:spLocks noGrp="1"/>
          </p:cNvSpPr>
          <p:nvPr>
            <p:ph type="subTitle" idx="1"/>
          </p:nvPr>
        </p:nvSpPr>
        <p:spPr>
          <a:xfrm>
            <a:off x="1524000" y="908720"/>
            <a:ext cx="9144000" cy="4349080"/>
          </a:xfrm>
        </p:spPr>
        <p:txBody>
          <a:bodyPr/>
          <a:lstStyle/>
          <a:p>
            <a:r>
              <a:rPr lang="en-AU" altLang="en-US" sz="2000" dirty="0"/>
              <a:t>Verse 2</a:t>
            </a:r>
            <a:br>
              <a:rPr lang="en-AU" altLang="en-US" sz="2000" dirty="0"/>
            </a:br>
            <a:r>
              <a:rPr lang="en-AU" altLang="en-US" sz="4000" dirty="0"/>
              <a:t>God of Elijah, hear our cry:</a:t>
            </a:r>
            <a:br>
              <a:rPr lang="en-AU" altLang="en-US" sz="4000" dirty="0"/>
            </a:br>
            <a:r>
              <a:rPr lang="en-AU" altLang="en-US" sz="4000" dirty="0"/>
              <a:t>Send the fire!</a:t>
            </a:r>
            <a:br>
              <a:rPr lang="en-AU" altLang="en-US" sz="4000" dirty="0"/>
            </a:br>
            <a:r>
              <a:rPr lang="en-AU" altLang="en-US" sz="4000" dirty="0"/>
              <a:t>To make us fit to live or die,</a:t>
            </a:r>
            <a:br>
              <a:rPr lang="en-AU" altLang="en-US" sz="4000" dirty="0"/>
            </a:br>
            <a:r>
              <a:rPr lang="en-AU" altLang="en-US" sz="4000" dirty="0"/>
              <a:t>Send the fire!</a:t>
            </a:r>
            <a:br>
              <a:rPr lang="en-AU" altLang="en-US" sz="4000" dirty="0"/>
            </a:br>
            <a:r>
              <a:rPr lang="en-AU" altLang="en-US" sz="4000" dirty="0"/>
              <a:t>To burn up every trace of sin,</a:t>
            </a:r>
            <a:br>
              <a:rPr lang="en-AU" altLang="en-US" sz="4000" dirty="0"/>
            </a:br>
            <a:r>
              <a:rPr lang="en-AU" altLang="en-US" sz="4000" dirty="0"/>
              <a:t>To bring the light and glory in,</a:t>
            </a:r>
            <a:br>
              <a:rPr lang="en-AU" altLang="en-US" sz="4000" dirty="0"/>
            </a:br>
            <a:r>
              <a:rPr lang="en-AU" altLang="en-US" sz="4000" dirty="0"/>
              <a:t>The revolution now begin,</a:t>
            </a:r>
            <a:br>
              <a:rPr lang="en-AU" altLang="en-US" sz="4000" dirty="0"/>
            </a:br>
            <a:r>
              <a:rPr lang="en-AU" altLang="en-US" sz="4000" dirty="0"/>
              <a:t>Send the fire!</a:t>
            </a:r>
            <a:endParaRPr lang="en-AU"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4FFEDCB-68DF-FE76-F63B-6760368B1ABB}"/>
              </a:ext>
            </a:extLst>
          </p:cNvPr>
          <p:cNvSpPr>
            <a:spLocks noGrp="1"/>
          </p:cNvSpPr>
          <p:nvPr>
            <p:ph type="subTitle" idx="1"/>
          </p:nvPr>
        </p:nvSpPr>
        <p:spPr>
          <a:xfrm>
            <a:off x="1524000" y="944724"/>
            <a:ext cx="9144000" cy="4968552"/>
          </a:xfrm>
        </p:spPr>
        <p:txBody>
          <a:bodyPr/>
          <a:lstStyle/>
          <a:p>
            <a:r>
              <a:rPr lang="en-AU" altLang="en-US" sz="2000" dirty="0"/>
              <a:t>Verse 3</a:t>
            </a:r>
            <a:br>
              <a:rPr lang="en-AU" altLang="en-US" sz="1400" dirty="0"/>
            </a:br>
            <a:r>
              <a:rPr lang="en-AU" altLang="en-US" sz="4000" dirty="0"/>
              <a:t>'Tis fire we want, for fire we plead,</a:t>
            </a:r>
            <a:br>
              <a:rPr lang="en-AU" altLang="en-US" sz="4000" dirty="0"/>
            </a:br>
            <a:r>
              <a:rPr lang="en-AU" altLang="en-US" sz="4000" dirty="0"/>
              <a:t>Send the fire!</a:t>
            </a:r>
            <a:br>
              <a:rPr lang="en-AU" altLang="en-US" sz="4000" dirty="0"/>
            </a:br>
            <a:r>
              <a:rPr lang="en-AU" altLang="en-US" sz="4000" dirty="0"/>
              <a:t>The fire will meet our every need,</a:t>
            </a:r>
            <a:br>
              <a:rPr lang="en-AU" altLang="en-US" sz="4000" dirty="0"/>
            </a:br>
            <a:r>
              <a:rPr lang="en-AU" altLang="en-US" sz="4000" dirty="0"/>
              <a:t>Send the fire!</a:t>
            </a:r>
            <a:br>
              <a:rPr lang="en-AU" altLang="en-US" sz="4000" dirty="0"/>
            </a:br>
            <a:r>
              <a:rPr lang="en-AU" altLang="en-US" sz="4000" dirty="0"/>
              <a:t>For strength to ever do the right,</a:t>
            </a:r>
            <a:br>
              <a:rPr lang="en-AU" altLang="en-US" sz="4000" dirty="0"/>
            </a:br>
            <a:r>
              <a:rPr lang="en-AU" altLang="en-US" sz="4000" dirty="0"/>
              <a:t>For grace to conquer in the fight,</a:t>
            </a:r>
            <a:br>
              <a:rPr lang="en-AU" altLang="en-US" sz="4000" dirty="0"/>
            </a:br>
            <a:r>
              <a:rPr lang="en-AU" altLang="en-US" sz="4000" dirty="0"/>
              <a:t>For power to walk the world in white,</a:t>
            </a:r>
            <a:br>
              <a:rPr lang="en-AU" altLang="en-US" sz="4000" dirty="0"/>
            </a:br>
            <a:r>
              <a:rPr lang="en-AU" altLang="en-US" sz="4000" dirty="0"/>
              <a:t>Send the fire!</a:t>
            </a:r>
          </a:p>
          <a:p>
            <a:endParaRPr lang="en-AU"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99B9D8D-93BC-7FE5-28FF-CC178390B16F}"/>
              </a:ext>
            </a:extLst>
          </p:cNvPr>
          <p:cNvSpPr>
            <a:spLocks noGrp="1"/>
          </p:cNvSpPr>
          <p:nvPr>
            <p:ph type="subTitle" idx="1"/>
          </p:nvPr>
        </p:nvSpPr>
        <p:spPr>
          <a:xfrm>
            <a:off x="1524000" y="692696"/>
            <a:ext cx="9144000" cy="5544616"/>
          </a:xfrm>
        </p:spPr>
        <p:txBody>
          <a:bodyPr/>
          <a:lstStyle/>
          <a:p>
            <a:r>
              <a:rPr lang="en-AU" altLang="en-US" sz="2000" dirty="0"/>
              <a:t>Verse 4 </a:t>
            </a:r>
            <a:br>
              <a:rPr lang="en-AU" altLang="en-US" sz="2000" dirty="0"/>
            </a:br>
            <a:r>
              <a:rPr lang="en-AU" altLang="en-US" sz="4000" dirty="0"/>
              <a:t>To make our weak hearts </a:t>
            </a:r>
            <a:br>
              <a:rPr lang="en-AU" altLang="en-US" sz="4000" dirty="0"/>
            </a:br>
            <a:r>
              <a:rPr lang="en-AU" altLang="en-US" sz="4000" dirty="0"/>
              <a:t>strong and brave,</a:t>
            </a:r>
            <a:br>
              <a:rPr lang="en-AU" altLang="en-US" sz="4000" dirty="0"/>
            </a:br>
            <a:r>
              <a:rPr lang="en-AU" altLang="en-US" sz="4000" dirty="0"/>
              <a:t>Send the fire!</a:t>
            </a:r>
            <a:br>
              <a:rPr lang="en-AU" altLang="en-US" sz="4000" dirty="0"/>
            </a:br>
            <a:r>
              <a:rPr lang="en-AU" altLang="en-US" sz="4000" dirty="0"/>
              <a:t>To live a dying world to save,</a:t>
            </a:r>
            <a:br>
              <a:rPr lang="en-AU" altLang="en-US" sz="4000" dirty="0"/>
            </a:br>
            <a:r>
              <a:rPr lang="en-AU" altLang="en-US" sz="4000" dirty="0"/>
              <a:t>Send the fire!</a:t>
            </a:r>
            <a:br>
              <a:rPr lang="en-AU" altLang="en-US" sz="4000" dirty="0"/>
            </a:br>
            <a:r>
              <a:rPr lang="en-AU" altLang="en-US" sz="4000" dirty="0"/>
              <a:t>O see us on thy altar lay</a:t>
            </a:r>
            <a:br>
              <a:rPr lang="en-AU" altLang="en-US" sz="4000" dirty="0"/>
            </a:br>
            <a:r>
              <a:rPr lang="en-AU" altLang="en-US" sz="4000" dirty="0"/>
              <a:t>Our lives, our all, this very day,</a:t>
            </a:r>
            <a:br>
              <a:rPr lang="en-AU" altLang="en-US" sz="4000" dirty="0"/>
            </a:br>
            <a:r>
              <a:rPr lang="en-AU" altLang="en-US" sz="4000" dirty="0"/>
              <a:t>To crown the offering now we pray,</a:t>
            </a:r>
            <a:br>
              <a:rPr lang="en-AU" altLang="en-US" sz="4000" dirty="0"/>
            </a:br>
            <a:r>
              <a:rPr lang="en-AU" altLang="en-US" sz="4000" dirty="0"/>
              <a:t>Send the fire!</a:t>
            </a:r>
            <a:endParaRPr lang="en-AU" altLang="en-US" dirty="0"/>
          </a:p>
        </p:txBody>
      </p:sp>
      <p:sp>
        <p:nvSpPr>
          <p:cNvPr id="5" name="Rectangle 4">
            <a:extLst>
              <a:ext uri="{FF2B5EF4-FFF2-40B4-BE49-F238E27FC236}">
                <a16:creationId xmlns:a16="http://schemas.microsoft.com/office/drawing/2014/main" id="{A86E755D-6577-D967-3F96-89C1C6C328B7}"/>
              </a:ext>
            </a:extLst>
          </p:cNvPr>
          <p:cNvSpPr/>
          <p:nvPr/>
        </p:nvSpPr>
        <p:spPr>
          <a:xfrm>
            <a:off x="192088" y="5805488"/>
            <a:ext cx="6096000" cy="900112"/>
          </a:xfrm>
          <a:prstGeom prst="rect">
            <a:avLst/>
          </a:prstGeom>
        </p:spPr>
        <p:txBody>
          <a:bodyPr>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defRPr/>
            </a:pPr>
            <a:r>
              <a:rPr lang="en-AU" sz="1050" dirty="0">
                <a:latin typeface="akagi_probook"/>
              </a:rPr>
              <a:t>CCLI Song # 2684598</a:t>
            </a:r>
          </a:p>
          <a:p>
            <a:pPr>
              <a:defRPr/>
            </a:pPr>
            <a:r>
              <a:rPr lang="en-AU" sz="1050" dirty="0">
                <a:latin typeface="akagi_probook"/>
              </a:rPr>
              <a:t>William Booth</a:t>
            </a:r>
          </a:p>
          <a:p>
            <a:pPr>
              <a:buFont typeface="Arial" panose="020B0604020202020204" pitchFamily="34" charset="0"/>
              <a:buChar char="•"/>
              <a:defRPr/>
            </a:pPr>
            <a:r>
              <a:rPr lang="en-AU" sz="1050" dirty="0">
                <a:latin typeface="akagi_probook"/>
              </a:rPr>
              <a:t>Public Domain</a:t>
            </a:r>
          </a:p>
          <a:p>
            <a:pPr>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a:defRPr/>
            </a:pPr>
            <a:r>
              <a:rPr lang="en-AU" sz="1050" dirty="0">
                <a:latin typeface="akagi_probook"/>
              </a:rPr>
              <a:t>CCLI Licence #</a:t>
            </a:r>
          </a:p>
        </p:txBody>
      </p:sp>
    </p:spTree>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24</TotalTime>
  <Words>279</Words>
  <Application>Microsoft Office PowerPoint</Application>
  <PresentationFormat>Widescreen</PresentationFormat>
  <Paragraphs>10</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203. Thou Christ of burning, cleansing flame, Send the fire! Thy blood‑bought gift today we claim, Send the fire! Look down and see this waiting host, Give us the promised Holy Ghost, We want another Pentecost, Send the fire!</dc:title>
  <dc:creator>Perth Fortress Salvos</dc:creator>
  <cp:lastModifiedBy>Narelle Wheaton</cp:lastModifiedBy>
  <cp:revision>6</cp:revision>
  <dcterms:created xsi:type="dcterms:W3CDTF">1999-02-18T06:03:36Z</dcterms:created>
  <dcterms:modified xsi:type="dcterms:W3CDTF">2023-08-15T02:31:45Z</dcterms:modified>
</cp:coreProperties>
</file>