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2" r:id="rId1"/>
  </p:sldMasterIdLst>
  <p:handoutMasterIdLst>
    <p:handoutMasterId r:id="rId8"/>
  </p:handoutMasterIdLst>
  <p:sldIdLst>
    <p:sldId id="256" r:id="rId2"/>
    <p:sldId id="257" r:id="rId3"/>
    <p:sldId id="258" r:id="rId4"/>
    <p:sldId id="266" r:id="rId5"/>
    <p:sldId id="259" r:id="rId6"/>
    <p:sldId id="267" r:id="rId7"/>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056" autoAdjust="0"/>
    <p:restoredTop sz="90952" autoAdjust="0"/>
  </p:normalViewPr>
  <p:slideViewPr>
    <p:cSldViewPr>
      <p:cViewPr varScale="1">
        <p:scale>
          <a:sx n="100" d="100"/>
          <a:sy n="100" d="100"/>
        </p:scale>
        <p:origin x="162" y="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5AF2661A-842A-9E6B-8AED-49C738E8A685}"/>
              </a:ext>
            </a:extLst>
          </p:cNvPr>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sz="1200">
                <a:latin typeface="+mn-lt"/>
              </a:defRPr>
            </a:lvl1pPr>
          </a:lstStyle>
          <a:p>
            <a:pPr>
              <a:defRPr/>
            </a:pPr>
            <a:endParaRPr lang="en-US" altLang="en-US"/>
          </a:p>
        </p:txBody>
      </p:sp>
      <p:sp>
        <p:nvSpPr>
          <p:cNvPr id="8195" name="Rectangle 3">
            <a:extLst>
              <a:ext uri="{FF2B5EF4-FFF2-40B4-BE49-F238E27FC236}">
                <a16:creationId xmlns:a16="http://schemas.microsoft.com/office/drawing/2014/main" id="{153F3711-02F9-5C4C-412F-EAAF6D3B7FCF}"/>
              </a:ext>
            </a:extLst>
          </p:cNvPr>
          <p:cNvSpPr>
            <a:spLocks noGrp="1" noChangeArrowheads="1"/>
          </p:cNvSpPr>
          <p:nvPr>
            <p:ph type="dt" sz="quarter" idx="1"/>
          </p:nvPr>
        </p:nvSpPr>
        <p:spPr bwMode="auto">
          <a:xfrm>
            <a:off x="388620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fontAlgn="auto" hangingPunct="1">
              <a:spcBef>
                <a:spcPts val="0"/>
              </a:spcBef>
              <a:spcAft>
                <a:spcPts val="0"/>
              </a:spcAft>
              <a:defRPr sz="1200">
                <a:latin typeface="+mn-lt"/>
              </a:defRPr>
            </a:lvl1pPr>
          </a:lstStyle>
          <a:p>
            <a:pPr>
              <a:defRPr/>
            </a:pPr>
            <a:endParaRPr lang="en-US" altLang="en-US"/>
          </a:p>
        </p:txBody>
      </p:sp>
      <p:sp>
        <p:nvSpPr>
          <p:cNvPr id="8196" name="Rectangle 4">
            <a:extLst>
              <a:ext uri="{FF2B5EF4-FFF2-40B4-BE49-F238E27FC236}">
                <a16:creationId xmlns:a16="http://schemas.microsoft.com/office/drawing/2014/main" id="{AD60E84A-8AAA-767C-8EFF-33472A806EE7}"/>
              </a:ext>
            </a:extLst>
          </p:cNvPr>
          <p:cNvSpPr>
            <a:spLocks noGrp="1" noChangeArrowheads="1"/>
          </p:cNvSpPr>
          <p:nvPr>
            <p:ph type="ftr" sz="quarter" idx="2"/>
          </p:nvPr>
        </p:nvSpPr>
        <p:spPr bwMode="auto">
          <a:xfrm>
            <a:off x="0" y="8686800"/>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latin typeface="+mn-lt"/>
              </a:defRPr>
            </a:lvl1pPr>
          </a:lstStyle>
          <a:p>
            <a:pPr>
              <a:defRPr/>
            </a:pPr>
            <a:endParaRPr lang="en-US" altLang="en-US"/>
          </a:p>
        </p:txBody>
      </p:sp>
      <p:sp>
        <p:nvSpPr>
          <p:cNvPr id="8197" name="Rectangle 5">
            <a:extLst>
              <a:ext uri="{FF2B5EF4-FFF2-40B4-BE49-F238E27FC236}">
                <a16:creationId xmlns:a16="http://schemas.microsoft.com/office/drawing/2014/main" id="{7F0F9A25-464C-F673-5CC5-5918DED8B214}"/>
              </a:ext>
            </a:extLst>
          </p:cNvPr>
          <p:cNvSpPr>
            <a:spLocks noGrp="1" noChangeArrowheads="1"/>
          </p:cNvSpPr>
          <p:nvPr>
            <p:ph type="sldNum" sz="quarter" idx="3"/>
          </p:nvPr>
        </p:nvSpPr>
        <p:spPr bwMode="auto">
          <a:xfrm>
            <a:off x="3886200" y="8686800"/>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fontAlgn="auto" hangingPunct="1">
              <a:spcBef>
                <a:spcPts val="0"/>
              </a:spcBef>
              <a:spcAft>
                <a:spcPts val="0"/>
              </a:spcAft>
              <a:defRPr sz="1200">
                <a:latin typeface="+mn-lt"/>
              </a:defRPr>
            </a:lvl1pPr>
          </a:lstStyle>
          <a:p>
            <a:pPr>
              <a:defRPr/>
            </a:pPr>
            <a:fld id="{4D2056C0-A90C-4CFF-94F8-8C090B949E57}"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2A83A5B0-50CB-0AC3-A661-9588B88D16D8}"/>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B3C7A3D7-10E1-F86D-6ED5-6063F8332E9C}"/>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FD8DB67D-212B-C115-DD2D-D84260689819}"/>
              </a:ext>
            </a:extLst>
          </p:cNvPr>
          <p:cNvSpPr>
            <a:spLocks noGrp="1"/>
          </p:cNvSpPr>
          <p:nvPr>
            <p:ph type="sldNum" sz="quarter" idx="12"/>
          </p:nvPr>
        </p:nvSpPr>
        <p:spPr/>
        <p:txBody>
          <a:bodyPr/>
          <a:lstStyle>
            <a:lvl1pPr>
              <a:defRPr/>
            </a:lvl1pPr>
          </a:lstStyle>
          <a:p>
            <a:pPr>
              <a:defRPr/>
            </a:pPr>
            <a:fld id="{B13A8F26-AD31-43CD-B671-8ADC4EB9AD77}" type="slidenum">
              <a:rPr lang="en-US" altLang="en-US"/>
              <a:pPr>
                <a:defRPr/>
              </a:pPr>
              <a:t>‹#›</a:t>
            </a:fld>
            <a:endParaRPr lang="en-US" altLang="en-US"/>
          </a:p>
        </p:txBody>
      </p:sp>
    </p:spTree>
    <p:extLst>
      <p:ext uri="{BB962C8B-B14F-4D97-AF65-F5344CB8AC3E}">
        <p14:creationId xmlns:p14="http://schemas.microsoft.com/office/powerpoint/2010/main" val="1596978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8CD451F-44C7-E112-EC4D-F4A452AD641D}"/>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DDA69B5E-8699-004D-0DE4-B87ADA50B2B4}"/>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2E85FE94-2B5D-45B8-D447-F225043B5EE5}"/>
              </a:ext>
            </a:extLst>
          </p:cNvPr>
          <p:cNvSpPr>
            <a:spLocks noGrp="1"/>
          </p:cNvSpPr>
          <p:nvPr>
            <p:ph type="sldNum" sz="quarter" idx="12"/>
          </p:nvPr>
        </p:nvSpPr>
        <p:spPr/>
        <p:txBody>
          <a:bodyPr/>
          <a:lstStyle>
            <a:lvl1pPr>
              <a:defRPr/>
            </a:lvl1pPr>
          </a:lstStyle>
          <a:p>
            <a:pPr>
              <a:defRPr/>
            </a:pPr>
            <a:fld id="{0CF65E62-0E30-4D74-8B35-1F49A08A00F2}" type="slidenum">
              <a:rPr lang="en-US" altLang="en-US"/>
              <a:pPr>
                <a:defRPr/>
              </a:pPr>
              <a:t>‹#›</a:t>
            </a:fld>
            <a:endParaRPr lang="en-US" altLang="en-US"/>
          </a:p>
        </p:txBody>
      </p:sp>
    </p:spTree>
    <p:extLst>
      <p:ext uri="{BB962C8B-B14F-4D97-AF65-F5344CB8AC3E}">
        <p14:creationId xmlns:p14="http://schemas.microsoft.com/office/powerpoint/2010/main" val="9418787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AD072FD-84FE-2938-CEF7-C3A90ACB51EA}"/>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8E45F1C5-D4C3-0D62-0F00-2EABA885E34F}"/>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3D9CE2F5-1275-5632-B497-C5F07090FEFB}"/>
              </a:ext>
            </a:extLst>
          </p:cNvPr>
          <p:cNvSpPr>
            <a:spLocks noGrp="1"/>
          </p:cNvSpPr>
          <p:nvPr>
            <p:ph type="sldNum" sz="quarter" idx="12"/>
          </p:nvPr>
        </p:nvSpPr>
        <p:spPr/>
        <p:txBody>
          <a:bodyPr/>
          <a:lstStyle>
            <a:lvl1pPr>
              <a:defRPr/>
            </a:lvl1pPr>
          </a:lstStyle>
          <a:p>
            <a:pPr>
              <a:defRPr/>
            </a:pPr>
            <a:fld id="{5B85DCA2-59C1-46AE-B1CC-EAC58464149A}" type="slidenum">
              <a:rPr lang="en-US" altLang="en-US"/>
              <a:pPr>
                <a:defRPr/>
              </a:pPr>
              <a:t>‹#›</a:t>
            </a:fld>
            <a:endParaRPr lang="en-US" altLang="en-US"/>
          </a:p>
        </p:txBody>
      </p:sp>
    </p:spTree>
    <p:extLst>
      <p:ext uri="{BB962C8B-B14F-4D97-AF65-F5344CB8AC3E}">
        <p14:creationId xmlns:p14="http://schemas.microsoft.com/office/powerpoint/2010/main" val="6030587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EB2D71E-FCE7-53CF-354F-8D453C12D3ED}"/>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7E4893D8-8D12-8F33-0F98-0BC7472D7253}"/>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E92926E4-6BE4-CB48-4E69-886A531D208E}"/>
              </a:ext>
            </a:extLst>
          </p:cNvPr>
          <p:cNvSpPr>
            <a:spLocks noGrp="1"/>
          </p:cNvSpPr>
          <p:nvPr>
            <p:ph type="sldNum" sz="quarter" idx="12"/>
          </p:nvPr>
        </p:nvSpPr>
        <p:spPr/>
        <p:txBody>
          <a:bodyPr/>
          <a:lstStyle>
            <a:lvl1pPr>
              <a:defRPr/>
            </a:lvl1pPr>
          </a:lstStyle>
          <a:p>
            <a:pPr>
              <a:defRPr/>
            </a:pPr>
            <a:fld id="{FA4D1F53-78F9-488D-9BE0-F0782E0FFAA9}" type="slidenum">
              <a:rPr lang="en-US" altLang="en-US"/>
              <a:pPr>
                <a:defRPr/>
              </a:pPr>
              <a:t>‹#›</a:t>
            </a:fld>
            <a:endParaRPr lang="en-US" altLang="en-US"/>
          </a:p>
        </p:txBody>
      </p:sp>
    </p:spTree>
    <p:extLst>
      <p:ext uri="{BB962C8B-B14F-4D97-AF65-F5344CB8AC3E}">
        <p14:creationId xmlns:p14="http://schemas.microsoft.com/office/powerpoint/2010/main" val="30878997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C96157E-76A4-BF53-716A-C2A05AAD387D}"/>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077102BC-DF66-6020-AF2B-A379489A19A1}"/>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616E61F7-26AE-62B9-2107-4B57CE941EB6}"/>
              </a:ext>
            </a:extLst>
          </p:cNvPr>
          <p:cNvSpPr>
            <a:spLocks noGrp="1"/>
          </p:cNvSpPr>
          <p:nvPr>
            <p:ph type="sldNum" sz="quarter" idx="12"/>
          </p:nvPr>
        </p:nvSpPr>
        <p:spPr/>
        <p:txBody>
          <a:bodyPr/>
          <a:lstStyle>
            <a:lvl1pPr>
              <a:defRPr/>
            </a:lvl1pPr>
          </a:lstStyle>
          <a:p>
            <a:pPr>
              <a:defRPr/>
            </a:pPr>
            <a:fld id="{8D489F5A-9805-4350-9C9A-1B04B24EF8C0}" type="slidenum">
              <a:rPr lang="en-US" altLang="en-US"/>
              <a:pPr>
                <a:defRPr/>
              </a:pPr>
              <a:t>‹#›</a:t>
            </a:fld>
            <a:endParaRPr lang="en-US" altLang="en-US"/>
          </a:p>
        </p:txBody>
      </p:sp>
    </p:spTree>
    <p:extLst>
      <p:ext uri="{BB962C8B-B14F-4D97-AF65-F5344CB8AC3E}">
        <p14:creationId xmlns:p14="http://schemas.microsoft.com/office/powerpoint/2010/main" val="30229509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5C5F9665-2B0C-4105-5A0B-BD1F2C9341A0}"/>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A8D0B58A-CA81-9F0E-0642-49906BE91CC4}"/>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5CE0843D-1BB6-12DA-54AF-61BF67862705}"/>
              </a:ext>
            </a:extLst>
          </p:cNvPr>
          <p:cNvSpPr>
            <a:spLocks noGrp="1"/>
          </p:cNvSpPr>
          <p:nvPr>
            <p:ph type="sldNum" sz="quarter" idx="12"/>
          </p:nvPr>
        </p:nvSpPr>
        <p:spPr/>
        <p:txBody>
          <a:bodyPr/>
          <a:lstStyle>
            <a:lvl1pPr>
              <a:defRPr/>
            </a:lvl1pPr>
          </a:lstStyle>
          <a:p>
            <a:pPr>
              <a:defRPr/>
            </a:pPr>
            <a:fld id="{C7F62AB4-EAB6-4F40-A13E-F8683C884A2E}" type="slidenum">
              <a:rPr lang="en-US" altLang="en-US"/>
              <a:pPr>
                <a:defRPr/>
              </a:pPr>
              <a:t>‹#›</a:t>
            </a:fld>
            <a:endParaRPr lang="en-US" altLang="en-US"/>
          </a:p>
        </p:txBody>
      </p:sp>
    </p:spTree>
    <p:extLst>
      <p:ext uri="{BB962C8B-B14F-4D97-AF65-F5344CB8AC3E}">
        <p14:creationId xmlns:p14="http://schemas.microsoft.com/office/powerpoint/2010/main" val="42134800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B4692A25-544B-A739-5811-B7F1654CB18B}"/>
              </a:ext>
            </a:extLst>
          </p:cNvPr>
          <p:cNvSpPr>
            <a:spLocks noGrp="1"/>
          </p:cNvSpPr>
          <p:nvPr>
            <p:ph type="dt" sz="half" idx="10"/>
          </p:nvPr>
        </p:nvSpPr>
        <p:spPr/>
        <p:txBody>
          <a:bodyPr/>
          <a:lstStyle>
            <a:lvl1pPr>
              <a:defRPr/>
            </a:lvl1pPr>
          </a:lstStyle>
          <a:p>
            <a:pPr>
              <a:defRPr/>
            </a:pPr>
            <a:endParaRPr lang="en-US" altLang="en-US"/>
          </a:p>
        </p:txBody>
      </p:sp>
      <p:sp>
        <p:nvSpPr>
          <p:cNvPr id="8" name="Footer Placeholder 4">
            <a:extLst>
              <a:ext uri="{FF2B5EF4-FFF2-40B4-BE49-F238E27FC236}">
                <a16:creationId xmlns:a16="http://schemas.microsoft.com/office/drawing/2014/main" id="{679DA9DD-0C1C-1FD5-18AD-5BAD5AF073AD}"/>
              </a:ext>
            </a:extLst>
          </p:cNvPr>
          <p:cNvSpPr>
            <a:spLocks noGrp="1"/>
          </p:cNvSpPr>
          <p:nvPr>
            <p:ph type="ftr" sz="quarter" idx="11"/>
          </p:nvPr>
        </p:nvSpPr>
        <p:spPr/>
        <p:txBody>
          <a:bodyPr/>
          <a:lstStyle>
            <a:lvl1pPr>
              <a:defRPr/>
            </a:lvl1pPr>
          </a:lstStyle>
          <a:p>
            <a:pPr>
              <a:defRPr/>
            </a:pPr>
            <a:endParaRPr lang="en-US" altLang="en-US"/>
          </a:p>
        </p:txBody>
      </p:sp>
      <p:sp>
        <p:nvSpPr>
          <p:cNvPr id="9" name="Slide Number Placeholder 5">
            <a:extLst>
              <a:ext uri="{FF2B5EF4-FFF2-40B4-BE49-F238E27FC236}">
                <a16:creationId xmlns:a16="http://schemas.microsoft.com/office/drawing/2014/main" id="{E083BD77-3047-1884-9CE2-B24213A9277A}"/>
              </a:ext>
            </a:extLst>
          </p:cNvPr>
          <p:cNvSpPr>
            <a:spLocks noGrp="1"/>
          </p:cNvSpPr>
          <p:nvPr>
            <p:ph type="sldNum" sz="quarter" idx="12"/>
          </p:nvPr>
        </p:nvSpPr>
        <p:spPr/>
        <p:txBody>
          <a:bodyPr/>
          <a:lstStyle>
            <a:lvl1pPr>
              <a:defRPr/>
            </a:lvl1pPr>
          </a:lstStyle>
          <a:p>
            <a:pPr>
              <a:defRPr/>
            </a:pPr>
            <a:fld id="{8F896E0E-332B-4D1D-B8E4-BEAB2D4A968E}" type="slidenum">
              <a:rPr lang="en-US" altLang="en-US"/>
              <a:pPr>
                <a:defRPr/>
              </a:pPr>
              <a:t>‹#›</a:t>
            </a:fld>
            <a:endParaRPr lang="en-US" altLang="en-US"/>
          </a:p>
        </p:txBody>
      </p:sp>
    </p:spTree>
    <p:extLst>
      <p:ext uri="{BB962C8B-B14F-4D97-AF65-F5344CB8AC3E}">
        <p14:creationId xmlns:p14="http://schemas.microsoft.com/office/powerpoint/2010/main" val="23038164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8B701A42-55BB-37E5-E295-0A912D5473C7}"/>
              </a:ext>
            </a:extLst>
          </p:cNvPr>
          <p:cNvSpPr>
            <a:spLocks noGrp="1"/>
          </p:cNvSpPr>
          <p:nvPr>
            <p:ph type="dt" sz="half" idx="10"/>
          </p:nvPr>
        </p:nvSpPr>
        <p:spPr/>
        <p:txBody>
          <a:bodyPr/>
          <a:lstStyle>
            <a:lvl1pPr>
              <a:defRPr/>
            </a:lvl1pPr>
          </a:lstStyle>
          <a:p>
            <a:pPr>
              <a:defRPr/>
            </a:pPr>
            <a:endParaRPr lang="en-US" altLang="en-US"/>
          </a:p>
        </p:txBody>
      </p:sp>
      <p:sp>
        <p:nvSpPr>
          <p:cNvPr id="4" name="Footer Placeholder 4">
            <a:extLst>
              <a:ext uri="{FF2B5EF4-FFF2-40B4-BE49-F238E27FC236}">
                <a16:creationId xmlns:a16="http://schemas.microsoft.com/office/drawing/2014/main" id="{7C276637-BCF5-607D-2993-F69E0847D9AE}"/>
              </a:ext>
            </a:extLst>
          </p:cNvPr>
          <p:cNvSpPr>
            <a:spLocks noGrp="1"/>
          </p:cNvSpPr>
          <p:nvPr>
            <p:ph type="ftr" sz="quarter" idx="11"/>
          </p:nvPr>
        </p:nvSpPr>
        <p:spPr/>
        <p:txBody>
          <a:bodyPr/>
          <a:lstStyle>
            <a:lvl1pPr>
              <a:defRPr/>
            </a:lvl1pPr>
          </a:lstStyle>
          <a:p>
            <a:pPr>
              <a:defRPr/>
            </a:pPr>
            <a:endParaRPr lang="en-US" altLang="en-US"/>
          </a:p>
        </p:txBody>
      </p:sp>
      <p:sp>
        <p:nvSpPr>
          <p:cNvPr id="5" name="Slide Number Placeholder 5">
            <a:extLst>
              <a:ext uri="{FF2B5EF4-FFF2-40B4-BE49-F238E27FC236}">
                <a16:creationId xmlns:a16="http://schemas.microsoft.com/office/drawing/2014/main" id="{6FB1B91D-2CA2-C8D8-6976-F34189B36DB0}"/>
              </a:ext>
            </a:extLst>
          </p:cNvPr>
          <p:cNvSpPr>
            <a:spLocks noGrp="1"/>
          </p:cNvSpPr>
          <p:nvPr>
            <p:ph type="sldNum" sz="quarter" idx="12"/>
          </p:nvPr>
        </p:nvSpPr>
        <p:spPr/>
        <p:txBody>
          <a:bodyPr/>
          <a:lstStyle>
            <a:lvl1pPr>
              <a:defRPr/>
            </a:lvl1pPr>
          </a:lstStyle>
          <a:p>
            <a:pPr>
              <a:defRPr/>
            </a:pPr>
            <a:fld id="{AE695B21-7082-4E03-9A20-3686CA05B1E2}" type="slidenum">
              <a:rPr lang="en-US" altLang="en-US"/>
              <a:pPr>
                <a:defRPr/>
              </a:pPr>
              <a:t>‹#›</a:t>
            </a:fld>
            <a:endParaRPr lang="en-US" altLang="en-US"/>
          </a:p>
        </p:txBody>
      </p:sp>
    </p:spTree>
    <p:extLst>
      <p:ext uri="{BB962C8B-B14F-4D97-AF65-F5344CB8AC3E}">
        <p14:creationId xmlns:p14="http://schemas.microsoft.com/office/powerpoint/2010/main" val="18733206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05ECD515-0D91-C0F5-E281-14857C53F9E9}"/>
              </a:ext>
            </a:extLst>
          </p:cNvPr>
          <p:cNvSpPr>
            <a:spLocks noGrp="1"/>
          </p:cNvSpPr>
          <p:nvPr>
            <p:ph type="dt" sz="half" idx="10"/>
          </p:nvPr>
        </p:nvSpPr>
        <p:spPr/>
        <p:txBody>
          <a:bodyPr/>
          <a:lstStyle>
            <a:lvl1pPr>
              <a:defRPr/>
            </a:lvl1pPr>
          </a:lstStyle>
          <a:p>
            <a:pPr>
              <a:defRPr/>
            </a:pPr>
            <a:endParaRPr lang="en-US" altLang="en-US"/>
          </a:p>
        </p:txBody>
      </p:sp>
      <p:sp>
        <p:nvSpPr>
          <p:cNvPr id="3" name="Footer Placeholder 4">
            <a:extLst>
              <a:ext uri="{FF2B5EF4-FFF2-40B4-BE49-F238E27FC236}">
                <a16:creationId xmlns:a16="http://schemas.microsoft.com/office/drawing/2014/main" id="{A0712259-3D10-7D0E-E853-ABE4ED36549C}"/>
              </a:ext>
            </a:extLst>
          </p:cNvPr>
          <p:cNvSpPr>
            <a:spLocks noGrp="1"/>
          </p:cNvSpPr>
          <p:nvPr>
            <p:ph type="ftr" sz="quarter" idx="11"/>
          </p:nvPr>
        </p:nvSpPr>
        <p:spPr/>
        <p:txBody>
          <a:bodyPr/>
          <a:lstStyle>
            <a:lvl1pPr>
              <a:defRPr/>
            </a:lvl1pPr>
          </a:lstStyle>
          <a:p>
            <a:pPr>
              <a:defRPr/>
            </a:pPr>
            <a:endParaRPr lang="en-US" altLang="en-US"/>
          </a:p>
        </p:txBody>
      </p:sp>
      <p:sp>
        <p:nvSpPr>
          <p:cNvPr id="4" name="Slide Number Placeholder 5">
            <a:extLst>
              <a:ext uri="{FF2B5EF4-FFF2-40B4-BE49-F238E27FC236}">
                <a16:creationId xmlns:a16="http://schemas.microsoft.com/office/drawing/2014/main" id="{E86E71FA-C763-A37D-E27F-9881CD0CDED2}"/>
              </a:ext>
            </a:extLst>
          </p:cNvPr>
          <p:cNvSpPr>
            <a:spLocks noGrp="1"/>
          </p:cNvSpPr>
          <p:nvPr>
            <p:ph type="sldNum" sz="quarter" idx="12"/>
          </p:nvPr>
        </p:nvSpPr>
        <p:spPr/>
        <p:txBody>
          <a:bodyPr/>
          <a:lstStyle>
            <a:lvl1pPr>
              <a:defRPr/>
            </a:lvl1pPr>
          </a:lstStyle>
          <a:p>
            <a:pPr>
              <a:defRPr/>
            </a:pPr>
            <a:fld id="{DCDBE0C2-2410-4067-83F2-6FD365253FD5}" type="slidenum">
              <a:rPr lang="en-US" altLang="en-US"/>
              <a:pPr>
                <a:defRPr/>
              </a:pPr>
              <a:t>‹#›</a:t>
            </a:fld>
            <a:endParaRPr lang="en-US" altLang="en-US"/>
          </a:p>
        </p:txBody>
      </p:sp>
    </p:spTree>
    <p:extLst>
      <p:ext uri="{BB962C8B-B14F-4D97-AF65-F5344CB8AC3E}">
        <p14:creationId xmlns:p14="http://schemas.microsoft.com/office/powerpoint/2010/main" val="4105683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7EA63C21-ED64-EE9F-7308-B8D959EA485E}"/>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6DC64B1E-8DAC-F2A3-DC26-870D504888E8}"/>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750B1740-5930-4EEF-61FD-1A1068B66C10}"/>
              </a:ext>
            </a:extLst>
          </p:cNvPr>
          <p:cNvSpPr>
            <a:spLocks noGrp="1"/>
          </p:cNvSpPr>
          <p:nvPr>
            <p:ph type="sldNum" sz="quarter" idx="12"/>
          </p:nvPr>
        </p:nvSpPr>
        <p:spPr/>
        <p:txBody>
          <a:bodyPr/>
          <a:lstStyle>
            <a:lvl1pPr>
              <a:defRPr/>
            </a:lvl1pPr>
          </a:lstStyle>
          <a:p>
            <a:pPr>
              <a:defRPr/>
            </a:pPr>
            <a:fld id="{C026E0A7-E5C4-4420-9208-252E38BFC86B}" type="slidenum">
              <a:rPr lang="en-US" altLang="en-US"/>
              <a:pPr>
                <a:defRPr/>
              </a:pPr>
              <a:t>‹#›</a:t>
            </a:fld>
            <a:endParaRPr lang="en-US" altLang="en-US"/>
          </a:p>
        </p:txBody>
      </p:sp>
    </p:spTree>
    <p:extLst>
      <p:ext uri="{BB962C8B-B14F-4D97-AF65-F5344CB8AC3E}">
        <p14:creationId xmlns:p14="http://schemas.microsoft.com/office/powerpoint/2010/main" val="18649147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18A31E93-A8C3-3F2B-D719-8A8199E54820}"/>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3C143DFB-3DAF-AD75-90E8-A6C8F3946ECE}"/>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86EFFF4A-ED3A-2F11-9F58-96043B215BBF}"/>
              </a:ext>
            </a:extLst>
          </p:cNvPr>
          <p:cNvSpPr>
            <a:spLocks noGrp="1"/>
          </p:cNvSpPr>
          <p:nvPr>
            <p:ph type="sldNum" sz="quarter" idx="12"/>
          </p:nvPr>
        </p:nvSpPr>
        <p:spPr/>
        <p:txBody>
          <a:bodyPr/>
          <a:lstStyle>
            <a:lvl1pPr>
              <a:defRPr/>
            </a:lvl1pPr>
          </a:lstStyle>
          <a:p>
            <a:pPr>
              <a:defRPr/>
            </a:pPr>
            <a:fld id="{6AD386C3-23C5-4A23-AE86-BD2154ABE9E6}" type="slidenum">
              <a:rPr lang="en-US" altLang="en-US"/>
              <a:pPr>
                <a:defRPr/>
              </a:pPr>
              <a:t>‹#›</a:t>
            </a:fld>
            <a:endParaRPr lang="en-US" altLang="en-US"/>
          </a:p>
        </p:txBody>
      </p:sp>
    </p:spTree>
    <p:extLst>
      <p:ext uri="{BB962C8B-B14F-4D97-AF65-F5344CB8AC3E}">
        <p14:creationId xmlns:p14="http://schemas.microsoft.com/office/powerpoint/2010/main" val="2857684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D3469D2C-1D4F-2589-32EF-EE8D1155BE4E}"/>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53D0A250-D240-FE65-2F1F-7CB45CE0FF37}"/>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10417F3C-3FF7-4431-A472-E976F496DCE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5" name="Footer Placeholder 4">
            <a:extLst>
              <a:ext uri="{FF2B5EF4-FFF2-40B4-BE49-F238E27FC236}">
                <a16:creationId xmlns:a16="http://schemas.microsoft.com/office/drawing/2014/main" id="{86DC2D2F-8C23-916A-2781-4C1C798E454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6" name="Slide Number Placeholder 5">
            <a:extLst>
              <a:ext uri="{FF2B5EF4-FFF2-40B4-BE49-F238E27FC236}">
                <a16:creationId xmlns:a16="http://schemas.microsoft.com/office/drawing/2014/main" id="{2570BC71-226A-B4F0-A031-A0F11E44E39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defRPr>
            </a:lvl1pPr>
          </a:lstStyle>
          <a:p>
            <a:pPr>
              <a:defRPr/>
            </a:pPr>
            <a:fld id="{87A9CFE3-688C-48BA-9A8F-C43DC1FEA4E8}" type="slidenum">
              <a:rPr lang="en-US" altLang="en-US"/>
              <a:pPr>
                <a:defRPr/>
              </a:pPr>
              <a:t>‹#›</a:t>
            </a:fld>
            <a:endParaRPr lang="en-US" alt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www.ccli.com/" TargetMode="External"/><Relationship Id="rId2" Type="http://schemas.openxmlformats.org/officeDocument/2006/relationships/hyperlink" Target="https://songselect.ccli.com/about/termsofuse"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99641F6-4A0D-334D-55CD-FD1CB4DC586A}"/>
              </a:ext>
            </a:extLst>
          </p:cNvPr>
          <p:cNvSpPr>
            <a:spLocks noGrp="1"/>
          </p:cNvSpPr>
          <p:nvPr>
            <p:ph type="subTitle" idx="1"/>
          </p:nvPr>
        </p:nvSpPr>
        <p:spPr>
          <a:xfrm>
            <a:off x="1524000" y="1506488"/>
            <a:ext cx="9144000" cy="3845024"/>
          </a:xfrm>
        </p:spPr>
        <p:txBody>
          <a:bodyPr/>
          <a:lstStyle/>
          <a:p>
            <a:r>
              <a:rPr lang="en-AU" altLang="en-US" sz="2000" dirty="0">
                <a:effectLst>
                  <a:outerShdw blurRad="38100" dist="38100" dir="2700000" algn="tl">
                    <a:srgbClr val="000000"/>
                  </a:outerShdw>
                </a:effectLst>
              </a:rPr>
              <a:t>Verse 1</a:t>
            </a:r>
          </a:p>
          <a:p>
            <a:r>
              <a:rPr lang="en-AU" altLang="en-US" sz="4000" dirty="0">
                <a:effectLst>
                  <a:outerShdw blurRad="38100" dist="38100" dir="2700000" algn="tl">
                    <a:srgbClr val="000000"/>
                  </a:outerShdw>
                </a:effectLst>
              </a:rPr>
              <a:t>Who is it tells me what to do</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And helps me to obey?</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Who is it plans the route for me</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And will not let me stray?</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Who is it tells me when to speak</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And what I ought to say?</a:t>
            </a:r>
            <a:endParaRPr lang="en-US" altLang="en-US" sz="4000" dirty="0">
              <a:effectLst>
                <a:outerShdw blurRad="38100" dist="38100" dir="2700000" algn="tl">
                  <a:srgbClr val="000000"/>
                </a:outerShdw>
              </a:effectLs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4D0B7D0-60A4-21C7-A1EB-D8CF3B0DAD83}"/>
              </a:ext>
            </a:extLst>
          </p:cNvPr>
          <p:cNvSpPr>
            <a:spLocks noGrp="1"/>
          </p:cNvSpPr>
          <p:nvPr>
            <p:ph type="subTitle" idx="1"/>
          </p:nvPr>
        </p:nvSpPr>
        <p:spPr>
          <a:xfrm>
            <a:off x="1524000" y="2096852"/>
            <a:ext cx="9144000" cy="2664296"/>
          </a:xfrm>
        </p:spPr>
        <p:txBody>
          <a:bodyPr/>
          <a:lstStyle/>
          <a:p>
            <a:r>
              <a:rPr lang="en-AU" altLang="en-US" sz="2000" dirty="0">
                <a:effectLst>
                  <a:outerShdw blurRad="38100" dist="38100" dir="2700000" algn="tl">
                    <a:srgbClr val="000000"/>
                  </a:outerShdw>
                </a:effectLst>
              </a:rPr>
              <a:t>Chorus</a:t>
            </a:r>
            <a:br>
              <a:rPr lang="en-AU" altLang="en-US" dirty="0">
                <a:effectLst>
                  <a:outerShdw blurRad="38100" dist="38100" dir="2700000" algn="tl">
                    <a:srgbClr val="000000"/>
                  </a:outerShdw>
                </a:effectLst>
              </a:rPr>
            </a:br>
            <a:r>
              <a:rPr lang="en-AU" altLang="en-US" sz="4000" dirty="0">
                <a:effectLst>
                  <a:outerShdw blurRad="38100" dist="38100" dir="2700000" algn="tl">
                    <a:srgbClr val="000000"/>
                  </a:outerShdw>
                </a:effectLst>
              </a:rPr>
              <a:t>That's the Spirit! Holy Spirit!</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That's the Spirit of the Lord in me!</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That's the Spirit! Holy Spirit!</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That's the Spirit of the Lord in me!</a:t>
            </a:r>
            <a:endParaRPr lang="en-US" altLang="en-US" sz="4000" dirty="0">
              <a:effectLst>
                <a:outerShdw blurRad="38100" dist="38100" dir="2700000" algn="tl">
                  <a:srgbClr val="000000"/>
                </a:outerShdw>
              </a:effectLs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7A518D7-B5D7-0B14-600A-870436101407}"/>
              </a:ext>
            </a:extLst>
          </p:cNvPr>
          <p:cNvSpPr>
            <a:spLocks noGrp="1"/>
          </p:cNvSpPr>
          <p:nvPr>
            <p:ph type="subTitle" idx="1"/>
          </p:nvPr>
        </p:nvSpPr>
        <p:spPr>
          <a:xfrm>
            <a:off x="1524000" y="1556792"/>
            <a:ext cx="9144000" cy="3744416"/>
          </a:xfrm>
        </p:spPr>
        <p:txBody>
          <a:bodyPr/>
          <a:lstStyle/>
          <a:p>
            <a:r>
              <a:rPr lang="en-AU" altLang="en-US" sz="2000" dirty="0">
                <a:effectLst>
                  <a:outerShdw blurRad="38100" dist="38100" dir="2700000" algn="tl">
                    <a:srgbClr val="000000"/>
                  </a:outerShdw>
                </a:effectLst>
              </a:rPr>
              <a:t>Verse 2 </a:t>
            </a:r>
            <a:br>
              <a:rPr lang="en-AU" altLang="en-US" sz="1050" dirty="0">
                <a:effectLst>
                  <a:outerShdw blurRad="38100" dist="38100" dir="2700000" algn="tl">
                    <a:srgbClr val="000000"/>
                  </a:outerShdw>
                </a:effectLst>
              </a:rPr>
            </a:br>
            <a:r>
              <a:rPr lang="en-AU" altLang="en-US" sz="4000" dirty="0">
                <a:effectLst>
                  <a:outerShdw blurRad="38100" dist="38100" dir="2700000" algn="tl">
                    <a:srgbClr val="000000"/>
                  </a:outerShdw>
                </a:effectLst>
              </a:rPr>
              <a:t>Who is it gives me heavy loads</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And helps me take the strain?</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Who is it calls to sacrifice</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And helps me bear the pain?</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Who is it sees me when I fall</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And lifts me up again?</a:t>
            </a:r>
            <a:endParaRPr lang="en-US" altLang="en-US" sz="4000" dirty="0">
              <a:effectLst>
                <a:outerShdw blurRad="38100" dist="38100" dir="2700000" algn="tl">
                  <a:srgbClr val="000000"/>
                </a:outerShdw>
              </a:effectLs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4D0B7D0-60A4-21C7-A1EB-D8CF3B0DAD83}"/>
              </a:ext>
            </a:extLst>
          </p:cNvPr>
          <p:cNvSpPr>
            <a:spLocks noGrp="1"/>
          </p:cNvSpPr>
          <p:nvPr>
            <p:ph type="subTitle" idx="1"/>
          </p:nvPr>
        </p:nvSpPr>
        <p:spPr>
          <a:xfrm>
            <a:off x="1524000" y="2096852"/>
            <a:ext cx="9144000" cy="2664296"/>
          </a:xfrm>
        </p:spPr>
        <p:txBody>
          <a:bodyPr/>
          <a:lstStyle/>
          <a:p>
            <a:r>
              <a:rPr lang="en-AU" altLang="en-US" sz="2000" dirty="0">
                <a:effectLst>
                  <a:outerShdw blurRad="38100" dist="38100" dir="2700000" algn="tl">
                    <a:srgbClr val="000000"/>
                  </a:outerShdw>
                </a:effectLst>
              </a:rPr>
              <a:t>Chorus</a:t>
            </a:r>
            <a:br>
              <a:rPr lang="en-AU" altLang="en-US" dirty="0">
                <a:effectLst>
                  <a:outerShdw blurRad="38100" dist="38100" dir="2700000" algn="tl">
                    <a:srgbClr val="000000"/>
                  </a:outerShdw>
                </a:effectLst>
              </a:rPr>
            </a:br>
            <a:r>
              <a:rPr lang="en-AU" altLang="en-US" sz="4000" dirty="0">
                <a:effectLst>
                  <a:outerShdw blurRad="38100" dist="38100" dir="2700000" algn="tl">
                    <a:srgbClr val="000000"/>
                  </a:outerShdw>
                </a:effectLst>
              </a:rPr>
              <a:t>That's the Spirit! Holy Spirit!</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That's the Spirit of the Lord in me!</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That's the Spirit! Holy Spirit!</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That's the Spirit of the Lord in me!</a:t>
            </a:r>
            <a:endParaRPr lang="en-US" altLang="en-US" sz="4000" dirty="0">
              <a:effectLst>
                <a:outerShdw blurRad="38100" dist="38100" dir="2700000" algn="tl">
                  <a:srgbClr val="000000"/>
                </a:outerShdw>
              </a:effectLst>
            </a:endParaRPr>
          </a:p>
        </p:txBody>
      </p:sp>
    </p:spTree>
    <p:extLst>
      <p:ext uri="{BB962C8B-B14F-4D97-AF65-F5344CB8AC3E}">
        <p14:creationId xmlns:p14="http://schemas.microsoft.com/office/powerpoint/2010/main" val="4444995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91033A37-519E-24F7-12E7-40F493DEF847}"/>
              </a:ext>
            </a:extLst>
          </p:cNvPr>
          <p:cNvSpPr>
            <a:spLocks noGrp="1"/>
          </p:cNvSpPr>
          <p:nvPr>
            <p:ph type="subTitle" idx="1"/>
          </p:nvPr>
        </p:nvSpPr>
        <p:spPr>
          <a:xfrm>
            <a:off x="1524000" y="1578496"/>
            <a:ext cx="9144000" cy="3701008"/>
          </a:xfrm>
        </p:spPr>
        <p:txBody>
          <a:bodyPr/>
          <a:lstStyle/>
          <a:p>
            <a:r>
              <a:rPr lang="en-AU" altLang="en-US" sz="2000" dirty="0">
                <a:effectLst>
                  <a:outerShdw blurRad="38100" dist="38100" dir="2700000" algn="tl">
                    <a:srgbClr val="000000"/>
                  </a:outerShdw>
                </a:effectLst>
              </a:rPr>
              <a:t>Verse 3 </a:t>
            </a:r>
            <a:br>
              <a:rPr lang="en-AU" altLang="en-US" sz="1050" dirty="0">
                <a:effectLst>
                  <a:outerShdw blurRad="38100" dist="38100" dir="2700000" algn="tl">
                    <a:srgbClr val="000000"/>
                  </a:outerShdw>
                </a:effectLst>
              </a:rPr>
            </a:br>
            <a:r>
              <a:rPr lang="en-AU" altLang="en-US" sz="4000" dirty="0">
                <a:effectLst>
                  <a:outerShdw blurRad="38100" dist="38100" dir="2700000" algn="tl">
                    <a:srgbClr val="000000"/>
                  </a:outerShdw>
                </a:effectLst>
              </a:rPr>
              <a:t>Who is it shows me what to be</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And leads me to that goal?</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Who is it claims the heart of me</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And wants to take control?</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Who is it calls to holiness</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Of body, mind and soul?</a:t>
            </a:r>
            <a:endParaRPr lang="en-US" altLang="en-US" sz="1400" dirty="0">
              <a:effectLst>
                <a:outerShdw blurRad="38100" dist="38100" dir="2700000" algn="tl">
                  <a:srgbClr val="000000"/>
                </a:outerShdw>
              </a:effectLs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4D0B7D0-60A4-21C7-A1EB-D8CF3B0DAD83}"/>
              </a:ext>
            </a:extLst>
          </p:cNvPr>
          <p:cNvSpPr>
            <a:spLocks noGrp="1"/>
          </p:cNvSpPr>
          <p:nvPr>
            <p:ph type="subTitle" idx="1"/>
          </p:nvPr>
        </p:nvSpPr>
        <p:spPr>
          <a:xfrm>
            <a:off x="1524000" y="2096852"/>
            <a:ext cx="9144000" cy="2664296"/>
          </a:xfrm>
        </p:spPr>
        <p:txBody>
          <a:bodyPr/>
          <a:lstStyle/>
          <a:p>
            <a:r>
              <a:rPr lang="en-AU" altLang="en-US" sz="2000" dirty="0">
                <a:effectLst>
                  <a:outerShdw blurRad="38100" dist="38100" dir="2700000" algn="tl">
                    <a:srgbClr val="000000"/>
                  </a:outerShdw>
                </a:effectLst>
              </a:rPr>
              <a:t>Chorus</a:t>
            </a:r>
            <a:br>
              <a:rPr lang="en-AU" altLang="en-US" dirty="0">
                <a:effectLst>
                  <a:outerShdw blurRad="38100" dist="38100" dir="2700000" algn="tl">
                    <a:srgbClr val="000000"/>
                  </a:outerShdw>
                </a:effectLst>
              </a:rPr>
            </a:br>
            <a:r>
              <a:rPr lang="en-AU" altLang="en-US" sz="4000" dirty="0">
                <a:effectLst>
                  <a:outerShdw blurRad="38100" dist="38100" dir="2700000" algn="tl">
                    <a:srgbClr val="000000"/>
                  </a:outerShdw>
                </a:effectLst>
              </a:rPr>
              <a:t>That's the Spirit! Holy Spirit!</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That's the Spirit of the Lord in me!</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That's the Spirit! Holy Spirit!</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That's the Spirit of the Lord in me!</a:t>
            </a:r>
            <a:endParaRPr lang="en-US" altLang="en-US" sz="4000" dirty="0">
              <a:effectLst>
                <a:outerShdw blurRad="38100" dist="38100" dir="2700000" algn="tl">
                  <a:srgbClr val="000000"/>
                </a:outerShdw>
              </a:effectLst>
            </a:endParaRPr>
          </a:p>
        </p:txBody>
      </p:sp>
      <p:sp>
        <p:nvSpPr>
          <p:cNvPr id="3" name="Rectangle 1">
            <a:extLst>
              <a:ext uri="{FF2B5EF4-FFF2-40B4-BE49-F238E27FC236}">
                <a16:creationId xmlns:a16="http://schemas.microsoft.com/office/drawing/2014/main" id="{15E7A977-A16A-51B7-34EE-D2A9924CAF90}"/>
              </a:ext>
            </a:extLst>
          </p:cNvPr>
          <p:cNvSpPr>
            <a:spLocks noChangeArrowheads="1"/>
          </p:cNvSpPr>
          <p:nvPr/>
        </p:nvSpPr>
        <p:spPr bwMode="auto">
          <a:xfrm>
            <a:off x="119063" y="5778500"/>
            <a:ext cx="6096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AU" altLang="en-US" sz="1100" dirty="0">
                <a:latin typeface="akagi_probook"/>
              </a:rPr>
              <a:t>CCLI Song # 2573520</a:t>
            </a:r>
          </a:p>
          <a:p>
            <a:pPr eaLnBrk="1" hangingPunct="1">
              <a:lnSpc>
                <a:spcPct val="100000"/>
              </a:lnSpc>
              <a:spcBef>
                <a:spcPct val="0"/>
              </a:spcBef>
              <a:buFontTx/>
              <a:buNone/>
            </a:pPr>
            <a:r>
              <a:rPr lang="en-AU" altLang="en-US" sz="1100" dirty="0">
                <a:latin typeface="akagi_probook"/>
              </a:rPr>
              <a:t>John Gowans</a:t>
            </a:r>
          </a:p>
          <a:p>
            <a:pPr eaLnBrk="1" hangingPunct="1">
              <a:lnSpc>
                <a:spcPct val="100000"/>
              </a:lnSpc>
              <a:spcBef>
                <a:spcPct val="0"/>
              </a:spcBef>
            </a:pPr>
            <a:r>
              <a:rPr lang="en-AU" altLang="en-US" sz="1100" dirty="0">
                <a:latin typeface="akagi_probook"/>
              </a:rPr>
              <a:t>© Salvationist Publishing &amp; Supplies Ltd. (Admin. by </a:t>
            </a:r>
            <a:r>
              <a:rPr lang="en-AU" altLang="en-US" sz="1100" dirty="0" err="1">
                <a:latin typeface="akagi_probook"/>
              </a:rPr>
              <a:t>CopyCare</a:t>
            </a:r>
            <a:r>
              <a:rPr lang="en-AU" altLang="en-US" sz="1100" dirty="0">
                <a:latin typeface="akagi_probook"/>
              </a:rPr>
              <a:t> Pacific Pty. Ltd.)</a:t>
            </a:r>
          </a:p>
          <a:p>
            <a:pPr eaLnBrk="1" hangingPunct="1">
              <a:lnSpc>
                <a:spcPct val="100000"/>
              </a:lnSpc>
              <a:spcBef>
                <a:spcPct val="0"/>
              </a:spcBef>
              <a:buFontTx/>
              <a:buNone/>
            </a:pPr>
            <a:r>
              <a:rPr lang="en-AU" altLang="en-US" sz="1100" i="1" dirty="0">
                <a:latin typeface="akagi_probook"/>
              </a:rPr>
              <a:t>For use solely with the </a:t>
            </a:r>
            <a:r>
              <a:rPr lang="en-AU" altLang="en-US" sz="1100" i="1" dirty="0" err="1">
                <a:latin typeface="akagi_probook"/>
              </a:rPr>
              <a:t>SongSelect</a:t>
            </a:r>
            <a:r>
              <a:rPr lang="en-AU" altLang="en-US" sz="1100" i="1" dirty="0">
                <a:latin typeface="akagi_probook"/>
              </a:rPr>
              <a:t>® </a:t>
            </a:r>
            <a:r>
              <a:rPr lang="en-AU" altLang="en-US" sz="1100" i="1" dirty="0">
                <a:latin typeface="akagi_probook"/>
                <a:hlinkClick r:id="rId2"/>
              </a:rPr>
              <a:t>Terms of Use</a:t>
            </a:r>
            <a:r>
              <a:rPr lang="en-AU" altLang="en-US" sz="1100" i="1" dirty="0">
                <a:latin typeface="akagi_probook"/>
              </a:rPr>
              <a:t>. All rights reserved. </a:t>
            </a:r>
            <a:r>
              <a:rPr lang="en-AU" altLang="en-US" sz="1100" i="1" dirty="0">
                <a:latin typeface="akagi_probook"/>
                <a:hlinkClick r:id="rId3"/>
              </a:rPr>
              <a:t>www.ccli.com</a:t>
            </a:r>
            <a:endParaRPr lang="en-AU" altLang="en-US" sz="1100" i="1" dirty="0">
              <a:latin typeface="akagi_probook"/>
            </a:endParaRPr>
          </a:p>
          <a:p>
            <a:pPr eaLnBrk="1" hangingPunct="1">
              <a:lnSpc>
                <a:spcPct val="100000"/>
              </a:lnSpc>
              <a:spcBef>
                <a:spcPct val="0"/>
              </a:spcBef>
              <a:buFontTx/>
              <a:buNone/>
            </a:pPr>
            <a:r>
              <a:rPr lang="en-AU" altLang="en-US" sz="1100" dirty="0">
                <a:latin typeface="akagi_probook"/>
              </a:rPr>
              <a:t>CCLI Licence #</a:t>
            </a:r>
          </a:p>
        </p:txBody>
      </p:sp>
    </p:spTree>
    <p:extLst>
      <p:ext uri="{BB962C8B-B14F-4D97-AF65-F5344CB8AC3E}">
        <p14:creationId xmlns:p14="http://schemas.microsoft.com/office/powerpoint/2010/main" val="28958837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3E4F19A7-A959-40BB-972C-4880BAF8EB09}"/>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276</TotalTime>
  <Words>307</Words>
  <Application>Microsoft Office PowerPoint</Application>
  <PresentationFormat>Widescreen</PresentationFormat>
  <Paragraphs>12</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Calibri</vt:lpstr>
      <vt:lpstr>Arial</vt:lpstr>
      <vt:lpstr>Calibri Light</vt:lpstr>
      <vt:lpstr>akagi_probook</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204. Who is it tells me what to do And helps me to obey? Who is it plans the route for me And will not let me stray? Who is it tells me when to speak And what I ought to say? </dc:title>
  <dc:creator>Perth Fortress Salvos</dc:creator>
  <cp:lastModifiedBy>Narelle Wheaton</cp:lastModifiedBy>
  <cp:revision>12</cp:revision>
  <dcterms:created xsi:type="dcterms:W3CDTF">1998-11-05T08:29:41Z</dcterms:created>
  <dcterms:modified xsi:type="dcterms:W3CDTF">2023-08-15T05:11:47Z</dcterms:modified>
</cp:coreProperties>
</file>