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62AE342-74C6-45B6-8A36-43A7AC1D2478}"/>
    <pc:docChg chg="modSld">
      <pc:chgData name="Narelle Wheaton" userId="6e1b2b30-480e-4f91-806b-6735d5b9e446" providerId="ADAL" clId="{F62AE342-74C6-45B6-8A36-43A7AC1D2478}" dt="2023-08-15T06:30:24.386" v="17" actId="1076"/>
      <pc:docMkLst>
        <pc:docMk/>
      </pc:docMkLst>
      <pc:sldChg chg="modSp mod">
        <pc:chgData name="Narelle Wheaton" userId="6e1b2b30-480e-4f91-806b-6735d5b9e446" providerId="ADAL" clId="{F62AE342-74C6-45B6-8A36-43A7AC1D2478}" dt="2023-08-15T06:29:41.975" v="2" actId="404"/>
        <pc:sldMkLst>
          <pc:docMk/>
          <pc:sldMk cId="321969858" sldId="256"/>
        </pc:sldMkLst>
        <pc:spChg chg="mod">
          <ac:chgData name="Narelle Wheaton" userId="6e1b2b30-480e-4f91-806b-6735d5b9e446" providerId="ADAL" clId="{F62AE342-74C6-45B6-8A36-43A7AC1D2478}" dt="2023-08-15T06:29:41.975" v="2" actId="404"/>
          <ac:spMkLst>
            <pc:docMk/>
            <pc:sldMk cId="321969858" sldId="256"/>
            <ac:spMk id="3" creationId="{6AB8CDD6-E7F7-4841-85A0-747607A07B39}"/>
          </ac:spMkLst>
        </pc:spChg>
      </pc:sldChg>
      <pc:sldChg chg="modSp mod">
        <pc:chgData name="Narelle Wheaton" userId="6e1b2b30-480e-4f91-806b-6735d5b9e446" providerId="ADAL" clId="{F62AE342-74C6-45B6-8A36-43A7AC1D2478}" dt="2023-08-15T06:29:50.088" v="5" actId="1076"/>
        <pc:sldMkLst>
          <pc:docMk/>
          <pc:sldMk cId="197671567" sldId="257"/>
        </pc:sldMkLst>
        <pc:spChg chg="mod">
          <ac:chgData name="Narelle Wheaton" userId="6e1b2b30-480e-4f91-806b-6735d5b9e446" providerId="ADAL" clId="{F62AE342-74C6-45B6-8A36-43A7AC1D2478}" dt="2023-08-15T06:29:50.088" v="5" actId="1076"/>
          <ac:spMkLst>
            <pc:docMk/>
            <pc:sldMk cId="197671567" sldId="257"/>
            <ac:spMk id="3" creationId="{6AB8CDD6-E7F7-4841-85A0-747607A07B39}"/>
          </ac:spMkLst>
        </pc:spChg>
      </pc:sldChg>
      <pc:sldChg chg="modSp mod">
        <pc:chgData name="Narelle Wheaton" userId="6e1b2b30-480e-4f91-806b-6735d5b9e446" providerId="ADAL" clId="{F62AE342-74C6-45B6-8A36-43A7AC1D2478}" dt="2023-08-15T06:29:58.444" v="8" actId="404"/>
        <pc:sldMkLst>
          <pc:docMk/>
          <pc:sldMk cId="3968437639" sldId="258"/>
        </pc:sldMkLst>
        <pc:spChg chg="mod">
          <ac:chgData name="Narelle Wheaton" userId="6e1b2b30-480e-4f91-806b-6735d5b9e446" providerId="ADAL" clId="{F62AE342-74C6-45B6-8A36-43A7AC1D2478}" dt="2023-08-15T06:29:58.444" v="8" actId="404"/>
          <ac:spMkLst>
            <pc:docMk/>
            <pc:sldMk cId="3968437639" sldId="258"/>
            <ac:spMk id="3" creationId="{6AB8CDD6-E7F7-4841-85A0-747607A07B39}"/>
          </ac:spMkLst>
        </pc:spChg>
      </pc:sldChg>
      <pc:sldChg chg="modSp mod">
        <pc:chgData name="Narelle Wheaton" userId="6e1b2b30-480e-4f91-806b-6735d5b9e446" providerId="ADAL" clId="{F62AE342-74C6-45B6-8A36-43A7AC1D2478}" dt="2023-08-15T06:30:07.276" v="11" actId="1076"/>
        <pc:sldMkLst>
          <pc:docMk/>
          <pc:sldMk cId="1771500011" sldId="259"/>
        </pc:sldMkLst>
        <pc:spChg chg="mod">
          <ac:chgData name="Narelle Wheaton" userId="6e1b2b30-480e-4f91-806b-6735d5b9e446" providerId="ADAL" clId="{F62AE342-74C6-45B6-8A36-43A7AC1D2478}" dt="2023-08-15T06:30:07.276" v="11" actId="1076"/>
          <ac:spMkLst>
            <pc:docMk/>
            <pc:sldMk cId="1771500011" sldId="259"/>
            <ac:spMk id="3" creationId="{6AB8CDD6-E7F7-4841-85A0-747607A07B39}"/>
          </ac:spMkLst>
        </pc:spChg>
      </pc:sldChg>
      <pc:sldChg chg="modSp mod">
        <pc:chgData name="Narelle Wheaton" userId="6e1b2b30-480e-4f91-806b-6735d5b9e446" providerId="ADAL" clId="{F62AE342-74C6-45B6-8A36-43A7AC1D2478}" dt="2023-08-15T06:30:15.702" v="14" actId="1076"/>
        <pc:sldMkLst>
          <pc:docMk/>
          <pc:sldMk cId="3309930757" sldId="260"/>
        </pc:sldMkLst>
        <pc:spChg chg="mod">
          <ac:chgData name="Narelle Wheaton" userId="6e1b2b30-480e-4f91-806b-6735d5b9e446" providerId="ADAL" clId="{F62AE342-74C6-45B6-8A36-43A7AC1D2478}" dt="2023-08-15T06:30:15.702" v="14" actId="1076"/>
          <ac:spMkLst>
            <pc:docMk/>
            <pc:sldMk cId="3309930757" sldId="260"/>
            <ac:spMk id="3" creationId="{6AB8CDD6-E7F7-4841-85A0-747607A07B39}"/>
          </ac:spMkLst>
        </pc:spChg>
      </pc:sldChg>
      <pc:sldChg chg="modSp mod">
        <pc:chgData name="Narelle Wheaton" userId="6e1b2b30-480e-4f91-806b-6735d5b9e446" providerId="ADAL" clId="{F62AE342-74C6-45B6-8A36-43A7AC1D2478}" dt="2023-08-15T06:30:24.386" v="17" actId="1076"/>
        <pc:sldMkLst>
          <pc:docMk/>
          <pc:sldMk cId="3662631176" sldId="261"/>
        </pc:sldMkLst>
        <pc:spChg chg="mod">
          <ac:chgData name="Narelle Wheaton" userId="6e1b2b30-480e-4f91-806b-6735d5b9e446" providerId="ADAL" clId="{F62AE342-74C6-45B6-8A36-43A7AC1D2478}" dt="2023-08-15T06:30:24.386" v="17" actId="1076"/>
          <ac:spMkLst>
            <pc:docMk/>
            <pc:sldMk cId="3662631176" sldId="261"/>
            <ac:spMk id="3" creationId="{6AB8CDD6-E7F7-4841-85A0-747607A07B3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108A6-F09D-40D9-AFFE-F67513DA84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443FB4-EBD5-4FC5-824C-3BCE0F11F7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61B6C-335E-42E3-A386-FDA92442B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647FB-E774-4052-BD38-560783B74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9DB98-70DC-448D-8090-45519867A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957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37E5F-DF0F-45E9-8ABB-DEDD2F508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F7C826-0159-4EAC-BFAC-7FB03DE3E9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FB339-47CB-42EC-9890-CD11AC43B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0FF5B-BBD5-4C4B-9A38-9DE155867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CF500-4DCB-4F8A-B075-CA8CEE13D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3573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63B373-11C3-4746-A1B9-9FB3AF6279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8EDBAF-9F3E-4D04-8CFC-9C23CC07AB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BAC4D-1B3C-4FEF-9E72-0F712D250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EAA4EC-6B20-4F86-B2B1-E21F77DA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F0845-266F-4384-B49E-A22A4FC00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656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9DB01-597C-40AB-BDCC-32726133B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570C3-14EC-4CD2-9929-EB23A5299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6D0893-602F-4B1B-9892-4EBA11366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529B2-E276-419D-9D4D-73AD37281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AE555-B338-4CAB-AB48-76F24D147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4328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19B87-3520-493F-8869-F287FEED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42A8FA-CED1-413C-8591-6B1D64751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032D1-D608-4C8D-A746-892747A6F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189CB-CD3C-4822-ADB5-82BD16941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90841-ABDD-4264-B0D9-D52D461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794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BB07D-F6EC-43C3-A4A0-0FFD43228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7F815-3ED3-46E2-BCC7-82B5835381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0F9F83-B9DC-4336-BE4F-8B6AF33F1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317D98-CCAF-46B2-BAEF-1319C2D9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61C7A-9E51-4916-B423-065069346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5EBCB3-22C9-46C7-8B6F-F8DF2B8EC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696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DB007-CF0D-4F9E-9D3D-AFDF0D4AF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275922-0DF2-45C4-9232-2E629D006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295839-73A4-48C5-8790-DC0FE261C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5C3F4C-295B-414C-9689-C962003732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D8F517-A1C9-41DF-95D7-27806B3A86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A9C2FB-CC8B-4B20-88B2-DED8A2220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6F3861-68C4-4AFF-8255-474BC018C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829314-423D-4581-BE85-E56A38688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291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D4AFC-A461-4926-9BBD-E90DC356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10BEE3-BA82-4B8F-8882-77D40867F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49DC9-3A44-43E1-8ADB-8F5B07081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0767E6-6EA3-4BE2-9E0A-7F22A4AF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627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26D101-C73A-436F-918C-BCC80C2A8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9034A9-6281-466B-BF7E-9B5CFE39A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30132-4084-4797-9D08-E41E44684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387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F67CC-E4AA-4032-B766-FD4C1F9F5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8DED7-2456-4CB5-BEEE-377147A7C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9D6787-5547-4E23-9415-8728FB51A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3F7A6B-4255-4853-BC41-EF667B9BF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8BE9A8-B511-4E7E-8F71-A681FC78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B0E02-2615-4018-B22F-E11F7894E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922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3A30F-10AA-42BE-A351-867CC502D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DA4542-52DC-4959-8DC1-44CBE6C22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434AB-296C-4F19-AFAD-D344CD5C0C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A8AB4-9482-4DE5-B3E6-5F6A8F906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3D4A2-F021-4E83-860C-1D5B05C0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8744D-FCD4-472C-8FEE-A8D37FEC1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77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EC12A1-1656-429E-8DA3-A28FBABE5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F67945-2096-4421-91D0-25D1878DA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5683A-4C6F-4126-95E9-A00F992FF1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9C545-CDAD-4F5A-881A-9D9F3CE69C2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53B4-FCFA-431C-A82A-D9B8BC982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DE1CB-32F3-44E2-AA1B-71151FBA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9D7D6-AEE1-4813-A25A-AE78D53F20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13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0271"/>
            <a:ext cx="9144000" cy="4697458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Eternal God our song we raise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thankful overflowing praise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men of faith whose power was Thine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Whose love no barrier could confine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They humbly offered Christ their bread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lo the multitudes were fed</a:t>
            </a:r>
          </a:p>
        </p:txBody>
      </p:sp>
    </p:spTree>
    <p:extLst>
      <p:ext uri="{BB962C8B-B14F-4D97-AF65-F5344CB8AC3E}">
        <p14:creationId xmlns:p14="http://schemas.microsoft.com/office/powerpoint/2010/main" val="32196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8875"/>
            <a:ext cx="9144000" cy="5260249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thank Thee for the fruitful years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sacred gains of toil and tears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mighty works through weakness wrought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souls who led in deed and thought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They followed Jesus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their loud anthems thrilled the night</a:t>
            </a:r>
          </a:p>
        </p:txBody>
      </p:sp>
    </p:spTree>
    <p:extLst>
      <p:ext uri="{BB962C8B-B14F-4D97-AF65-F5344CB8AC3E}">
        <p14:creationId xmlns:p14="http://schemas.microsoft.com/office/powerpoint/2010/main" val="197671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3251"/>
            <a:ext cx="9144000" cy="4891497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may no longing of our own</a:t>
            </a:r>
          </a:p>
          <a:p>
            <a:r>
              <a:rPr lang="en-AU" sz="4000" dirty="0">
                <a:solidFill>
                  <a:schemeClr val="bg1"/>
                </a:solidFill>
              </a:rPr>
              <a:t>Obscure the path by Jesus shown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would not thirst for earth's reward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lose the blessing of our Lord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His cup of pain and grief and strife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That </a:t>
            </a:r>
            <a:r>
              <a:rPr lang="en-AU" sz="4000" dirty="0" err="1">
                <a:solidFill>
                  <a:schemeClr val="bg1"/>
                </a:solidFill>
              </a:rPr>
              <a:t>yieldeth</a:t>
            </a:r>
            <a:r>
              <a:rPr lang="en-AU" sz="4000" dirty="0">
                <a:solidFill>
                  <a:schemeClr val="bg1"/>
                </a:solidFill>
              </a:rPr>
              <a:t> up the gift of life</a:t>
            </a:r>
          </a:p>
        </p:txBody>
      </p:sp>
    </p:spTree>
    <p:extLst>
      <p:ext uri="{BB962C8B-B14F-4D97-AF65-F5344CB8AC3E}">
        <p14:creationId xmlns:p14="http://schemas.microsoft.com/office/powerpoint/2010/main" val="3968437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4625"/>
            <a:ext cx="9144000" cy="4688749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Our Father we beseech Thee now</a:t>
            </a:r>
          </a:p>
          <a:p>
            <a:r>
              <a:rPr lang="en-AU" sz="4000" dirty="0">
                <a:solidFill>
                  <a:schemeClr val="bg1"/>
                </a:solidFill>
              </a:rPr>
              <a:t>Receive again our first pure vow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stand though fire and tempest rage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Nor fear the terrors of our age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love Thee with a constant mind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lose ourselves to save mankind</a:t>
            </a:r>
          </a:p>
        </p:txBody>
      </p:sp>
    </p:spTree>
    <p:extLst>
      <p:ext uri="{BB962C8B-B14F-4D97-AF65-F5344CB8AC3E}">
        <p14:creationId xmlns:p14="http://schemas.microsoft.com/office/powerpoint/2010/main" val="1771500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6941"/>
            <a:ext cx="9144000" cy="4644118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5</a:t>
            </a:r>
          </a:p>
          <a:p>
            <a:r>
              <a:rPr lang="en-AU" sz="4000" dirty="0">
                <a:solidFill>
                  <a:schemeClr val="bg1"/>
                </a:solidFill>
              </a:rPr>
              <a:t>Our great redeemer </a:t>
            </a:r>
            <a:r>
              <a:rPr lang="en-AU" sz="4000" dirty="0" err="1">
                <a:solidFill>
                  <a:schemeClr val="bg1"/>
                </a:solidFill>
              </a:rPr>
              <a:t>liveth</a:t>
            </a:r>
            <a:r>
              <a:rPr lang="en-AU" sz="4000" dirty="0">
                <a:solidFill>
                  <a:schemeClr val="bg1"/>
                </a:solidFill>
              </a:rPr>
              <a:t> still</a:t>
            </a:r>
          </a:p>
          <a:p>
            <a:r>
              <a:rPr lang="en-AU" sz="4000" dirty="0">
                <a:solidFill>
                  <a:schemeClr val="bg1"/>
                </a:solidFill>
              </a:rPr>
              <a:t>His love sustains us in Thy will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Because He conquered we shall win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His cross before His joy within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Our cheerful banners are unfurled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Christ has overcome the world</a:t>
            </a:r>
          </a:p>
        </p:txBody>
      </p:sp>
    </p:spTree>
    <p:extLst>
      <p:ext uri="{BB962C8B-B14F-4D97-AF65-F5344CB8AC3E}">
        <p14:creationId xmlns:p14="http://schemas.microsoft.com/office/powerpoint/2010/main" val="330993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B8CDD6-E7F7-4841-85A0-747607A0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1833"/>
            <a:ext cx="9144000" cy="2554333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Ending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Christ has overcome the world</a:t>
            </a:r>
          </a:p>
          <a:p>
            <a:r>
              <a:rPr lang="en-AU" sz="4000" dirty="0">
                <a:solidFill>
                  <a:schemeClr val="bg1"/>
                </a:solidFill>
              </a:rPr>
              <a:t>Christ has overcome the world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Has overcome the world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777967-2C60-44EF-8FCA-77266C1E7BA5}"/>
              </a:ext>
            </a:extLst>
          </p:cNvPr>
          <p:cNvSpPr/>
          <p:nvPr/>
        </p:nvSpPr>
        <p:spPr>
          <a:xfrm>
            <a:off x="266700" y="5575638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3579004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662631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2022-01-06T04:58:10Z</dcterms:created>
  <dcterms:modified xsi:type="dcterms:W3CDTF">2023-08-15T06:30:29Z</dcterms:modified>
</cp:coreProperties>
</file>