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5E1C9-4DA2-9B09-047A-E381A4209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A3DCD-3F13-7306-618A-F80266520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B25D7C-3C67-150C-AF7C-410269173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29D49-2DDF-4141-91DA-92897855FC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657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C59DF-C0E9-7B27-8170-5E242D981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CA3BBD-9CE7-50EE-4F63-EAE788A82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2E0787-0E28-1C9C-6700-B465FED6C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E79D4-346D-48A2-BE7A-A86EBF0FDA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9705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0EF9DA-46BF-FB4E-BB26-FA6489A1F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D0DF4E-63C9-4F01-7E10-7260EEEFD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D51AB-9DDA-AD64-94C1-0A5A503B9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31AE2-BCF1-4238-8E27-8B83D95F01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4448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A2CD8C-5221-F3A9-C752-539A87F56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32821-BF8B-FEF9-AA29-F3E25A319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94FB3-6A16-F148-6F19-52E6A99FF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3695E-3AEE-46BD-A95F-C26378E63E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9726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4E419-696B-2430-3FAF-D341D8CA5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0E5D4-0A7D-3B2A-0D2B-63DA35BF9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FDF95-D9F9-4290-B801-ED9DF4EB6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0A18E-83E0-4945-BF3A-423DD00126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767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138E2F0-A825-F2A8-00F7-AA7BD10BC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D96AE6F-B45F-A5E3-1F3D-EBC2BF262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91F14B-B655-BB30-92B9-27D08C13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2B5CA-23B1-41C4-9FC1-DD99C3E020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0760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C30D419-3F89-AE11-1E15-EB4846C7F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374A673-75C9-5A94-9A1C-7DF508828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CA05BE0-2C90-0280-3E8E-E241109DE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FCE11-2A14-4AB0-BB24-BDF82C6B40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127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4FF186C-41E3-A7DE-1ED5-BD2BB3ED0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A3FC4BD-6109-8ECE-527C-549176418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9B8240-917F-D7FE-14E7-B8C75461E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B8B12-7504-4338-9549-6D039A4736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6311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F60CB07-6ED9-4D2B-4902-1D1336CCF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666C91B-EC16-D304-FD13-0FFB7979D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41C09C0-8EAA-BB8C-3516-141EF0FAB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B616E-BBC3-47BF-AF5F-E5B2E71E3B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3376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A5F5093-3669-1659-F743-EDD342F03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8AD5ABD-DF65-2FBC-8459-84484E164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214B8C-5CE7-AF85-8F9B-FD62C6FFC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B6375-5DE4-450F-88C7-6C98F36EAB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3108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29A1AC-4AF7-9B76-A87F-DF83FF4E5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DA2E69-E97F-78D7-C3C7-3E2660575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E47D7F-9D27-463D-FA00-637F108C9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74E7B-1B63-4F20-8B40-FE5AE070FE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3033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191BEA5-875F-2816-3C95-C9AC8120F0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DB06371-D881-4209-B9DE-A98B5B2FBF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62EDE-B674-AD43-7FDA-74B55E3B9D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29422C-3F08-329B-EAC5-33BC96D50E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414D62-7ACD-706A-AEB1-69ACFB7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8B4F8B-102E-4E3F-A898-CAAE4866C7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9811CF52-21EF-62B3-9A0D-BADEFEA836D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23888" y="692150"/>
            <a:ext cx="10801350" cy="49688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3600" dirty="0"/>
              <a:t>Now the fruit of the Spirit is Patience,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And the fruit of the Spirit is Peace,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 dirty="0"/>
              <a:t>The fruit of the Spirit is gentleness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 dirty="0"/>
              <a:t>And joy that will never cease.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 dirty="0"/>
              <a:t>The gift of the Spirit is healing,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 dirty="0"/>
              <a:t>And hope for the darkest hour,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 dirty="0"/>
              <a:t>The gift of the Spirit is love, yes, love and power, and power.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78015D-51C0-2F76-047E-6F1892EA12C2}"/>
              </a:ext>
            </a:extLst>
          </p:cNvPr>
          <p:cNvSpPr/>
          <p:nvPr/>
        </p:nvSpPr>
        <p:spPr>
          <a:xfrm>
            <a:off x="119063" y="5634038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2287555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</a:t>
            </a:r>
            <a:r>
              <a:rPr lang="en-AU" sz="1050" dirty="0" err="1">
                <a:latin typeface="akagi_probook"/>
              </a:rPr>
              <a:t>Gowans</a:t>
            </a:r>
            <a:r>
              <a:rPr lang="en-AU" sz="1050" dirty="0">
                <a:latin typeface="akagi_probook"/>
              </a:rPr>
              <a:t> | John Larsson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133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46. Now the Fruit of the Spirit Is Patience</dc:title>
  <dc:creator>E. Langley Smith</dc:creator>
  <cp:lastModifiedBy>Narelle Wheaton</cp:lastModifiedBy>
  <cp:revision>4</cp:revision>
  <dcterms:created xsi:type="dcterms:W3CDTF">2001-03-12T14:02:10Z</dcterms:created>
  <dcterms:modified xsi:type="dcterms:W3CDTF">2023-08-14T06:04:08Z</dcterms:modified>
</cp:coreProperties>
</file>