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7999DFD-5088-4D99-B293-F6D844655FB6}"/>
    <pc:docChg chg="modSld">
      <pc:chgData name="Narelle Wheaton" userId="6e1b2b30-480e-4f91-806b-6735d5b9e446" providerId="ADAL" clId="{67999DFD-5088-4D99-B293-F6D844655FB6}" dt="2023-08-15T07:09:02.379" v="1" actId="1076"/>
      <pc:docMkLst>
        <pc:docMk/>
      </pc:docMkLst>
      <pc:sldChg chg="modSp mod">
        <pc:chgData name="Narelle Wheaton" userId="6e1b2b30-480e-4f91-806b-6735d5b9e446" providerId="ADAL" clId="{67999DFD-5088-4D99-B293-F6D844655FB6}" dt="2023-08-15T07:09:02.379" v="1" actId="1076"/>
        <pc:sldMkLst>
          <pc:docMk/>
          <pc:sldMk cId="704989538" sldId="256"/>
        </pc:sldMkLst>
        <pc:spChg chg="mod">
          <ac:chgData name="Narelle Wheaton" userId="6e1b2b30-480e-4f91-806b-6735d5b9e446" providerId="ADAL" clId="{67999DFD-5088-4D99-B293-F6D844655FB6}" dt="2023-08-15T07:09:02.379" v="1" actId="1076"/>
          <ac:spMkLst>
            <pc:docMk/>
            <pc:sldMk cId="704989538" sldId="256"/>
            <ac:spMk id="3" creationId="{86D70A7B-76B6-4999-9321-C2AAA56A5C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BE74C-7230-41F9-A231-E879A3DA10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C678F1-123B-44F2-B3DD-5471E7559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0FA53-D2A2-464A-811E-CFEF2CDB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79744-BE76-4EE4-A1FB-4A1283CE7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968D3-85C9-47B8-B1B1-570EEE1A7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6010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547D0-9E6D-4840-9A42-ADC51AEF3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27DB5-A765-4D98-A257-62D43C60D7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B4137-7E46-4092-B55F-718F895CE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F73DB-2FBF-409B-A911-2DE637ECB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A8398-CB75-4823-AE36-49407C8BA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909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6AE4A0-BC71-4940-A294-FECD6B0D6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0E7BD3-1079-4596-8903-29B96FE8F1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F6833-3E67-42CD-AE0F-FC79B0379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51004-40B8-4DD8-A8E0-7962A1520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64D2A-B6C9-46B4-AAD9-C4C995913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858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F9480-06AE-447A-B3F5-3321113C0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0E85D-0AB7-4728-A13C-FE5D37BEF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65B8E-9DD8-42BA-BE6D-CD01EB220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C7520-CCE9-4624-8EEC-0EC44A85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7B7A5-AFFF-42C7-9145-95A5CB6AA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513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29CD7-CE31-4947-883F-177B6F9C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F48CE-5FAB-4195-B69C-AC95D2510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82B85-20E4-44F1-BA33-2A7370DFF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DC9FC-FE4B-4F36-8D0A-DA49D39CB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4F9DD-006B-4AF1-B2C9-85AD77F55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907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ACDCC-6856-489B-BC3B-79E1FFB4D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63C62-4195-436B-8541-E52CFA53F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72CA41-9F0C-4AF6-B3B4-B28610D55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349CA6-0931-4B66-B828-C5F1E6EF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118AB-AF07-4970-B525-F167AFE18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1957F-0B63-4A09-8128-1306D2F8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602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F1D22-2509-4440-AE57-06C52B7CF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72760-0938-499F-8DE2-B22D1886C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A9C55D-6B47-49AC-9675-0B36962263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6E5A35-AA7C-4E41-8720-EFCCCE51E3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94F758-C40F-4878-AB5B-AB1E717540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93B6C0-DE92-4C4E-BA41-045600934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2EF71C-F7D7-45FC-9A03-EE5FAFF62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67DE48-93A6-405D-9A7D-73F60E9D7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3196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FD24D-5E56-47E1-ABE2-5FA41B28A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5A2E89-97D8-442C-AA78-88F634C48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E84DF3-B444-442C-B362-109350B31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916E5A-38D8-46C3-B8A7-0A200832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913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948C0A-C7B1-4209-854E-562C11A0F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F7F97B-F141-44F7-9B79-8DA40B481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11F19-FEC6-4201-9D76-18F145830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33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63EEB-E070-41EE-A7C4-7AED34F16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48A4-D04F-47FF-9DF7-28438AECF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14FFC-0C78-445A-894A-7AB3739759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132723-28EF-4A25-B598-AAF08A8BD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69DAF3-7388-4BBB-8CBE-4AB1E2F9A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A0B600-CF5F-46C3-A53D-D0E8E27C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346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66710-4B32-4CA4-9DBE-8E61E1127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D89376-CC65-44BF-8970-83FDE54CB0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1CDEA-E2BA-462B-9FBD-E20231E515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3D9D68-60B6-43C7-9C47-0CEDCE60F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70859F-1849-4E9E-A69C-6E08C4602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C353-7099-40F5-8911-85C10613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311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20534-C7FB-4ABA-B4FA-2FF6A298C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CC33C-2901-4896-B593-CA8C8B058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C8294-6302-407F-86E3-17294AD62B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2831B-D113-46A1-BE3E-09051488B34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E5EAD-1A87-4AAF-8421-E0B3388630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015C-09AF-4CF0-B037-8AF0A97DC1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C73DE-7442-4029-918D-F9A660F9F4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603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6D70A7B-76B6-4999-9321-C2AAA56A5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5311"/>
            <a:ext cx="9144000" cy="4027377"/>
          </a:xfrm>
        </p:spPr>
        <p:txBody>
          <a:bodyPr>
            <a:normAutofit/>
          </a:bodyPr>
          <a:lstStyle/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will praise You Lord with all my heart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tell of the wonderful things You have done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sing with joy because of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sing praise to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sing praise to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sing praise to You my God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16CCD2-C49E-4E00-8570-CA0E57B66648}"/>
              </a:ext>
            </a:extLst>
          </p:cNvPr>
          <p:cNvSpPr/>
          <p:nvPr/>
        </p:nvSpPr>
        <p:spPr>
          <a:xfrm>
            <a:off x="304800" y="5575638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5823813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Dick </a:t>
            </a:r>
            <a:r>
              <a:rPr lang="en-AU" sz="1100" b="0" i="0" dirty="0" err="1">
                <a:solidFill>
                  <a:schemeClr val="bg1"/>
                </a:solidFill>
                <a:effectLst/>
                <a:latin typeface="akagi_probook"/>
              </a:rPr>
              <a:t>Krommenhoek</a:t>
            </a:r>
            <a:endParaRPr lang="en-AU" sz="11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2009 Salvationist Publishing &amp; Supplies Ltd. (Admin. by </a:t>
            </a:r>
            <a:r>
              <a:rPr lang="en-AU" sz="11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704989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2022-01-06T07:35:07Z</dcterms:created>
  <dcterms:modified xsi:type="dcterms:W3CDTF">2023-08-15T07:09:11Z</dcterms:modified>
</cp:coreProperties>
</file>