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2" r:id="rId7"/>
    <p:sldId id="261" r:id="rId8"/>
    <p:sldId id="263" r:id="rId9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FB0A7B-CAB4-5B3F-B129-6D9EE47D5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91226-3475-4730-BCC7-7A16CCA8D840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FD3B0D-90B9-147E-368B-7845B53B9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ED40A6-A183-8F4D-F47F-D201F4518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649BF-7A6E-4C48-AFA0-D15342FA48A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40592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478E9A-1843-35A3-11AF-D6C62B6D6F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9179D-02B0-492A-9A51-EA97A036CE90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FEC6F2-5B6E-3EBC-3DBA-7F3E3A389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94D3E1-70FB-525F-4C65-3E7984521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965D4-AC33-4082-ABBA-334D9D83603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79787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1B567D-C7A1-A28C-70CE-DE5F798BB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12B23-020E-41C8-97F7-6FA510DFD6F9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BCE729-F79C-22DF-CC79-157C7746E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E4E786-1BF2-9DE4-2FD7-B223E476D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EA274-ABBD-4983-B9E4-94C09BBC0D8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94110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7935FF-4F8C-3FCD-3374-10C93B6DC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D7A1F-431E-43A8-8208-1FEAD9DE4D61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B41FC2-106B-8A0C-41ED-4EFE69AF6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80E4D9-2CCB-B9AF-2712-83622F594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6D210-D661-4DE5-A1DC-F156C1DFB97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4138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372F0F-4539-57BD-446D-A330D2A16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2C958-05A1-48CE-867C-741169E20C4B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54549A-80D4-B566-3493-A35C74593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231ABE-AFC0-9F22-0060-8EEB5E834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2A7DA-8D70-4B70-8B1D-7CA2AA2D3E3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43586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FDA19EE-2694-02E9-2030-C7BA46CB1F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32596-209D-4653-9C04-8A4393982CA0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6374152-6DCD-A152-58E5-53C756CAE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E356F40-69D8-BABB-E239-775CC045A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B6B19-4371-482C-96AE-DBEF1A4946A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9131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3782F48-C2B3-EE1D-92A6-A78C1142F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9F2AE-8125-4DCE-B9F7-1B38B9E09556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D09E48A-2EBE-AE8B-3DF7-1D7DC2DDDC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CF49460-1B60-DA55-00F0-43D85CECE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71230-CB4F-4741-B9A1-5CE79034DBE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10484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FF789BC-0A1A-E20E-8AA8-4731FA2017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F2C78-6F80-41F0-BE58-7812E4C1DE5B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A3EEB52-8BE3-7BA4-1CB1-E342CEB3E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0471D62-FECC-FC30-2266-203C4E5DC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C43AB-2119-454B-B3AD-A7805A0EE44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41439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7B762DC-8CC0-6B90-A64B-AA9C20E3A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E0F2F-4FF0-4376-BF1C-EF2C771A6E2C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C250D57-52EB-AD83-4DB4-1043E5C8F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8DB455F-B508-5FC4-D83B-113EA3F79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55656-9F7E-4358-A145-540FCFD5A6D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25578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98F119F-5739-6D6C-70DA-BEC580778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D6F78-22B2-4B7F-B828-60FC763482FD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BC1C7E2-08BB-6539-B696-00E51CDF4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5C97708-229E-7C6F-388A-58488F509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AA40A-70AC-48FB-A0A3-C473A3CC9DB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07559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9D1C613-A2DE-FB9C-624D-7C4C5075E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27BDE-7B8A-48D5-AC8F-39F3F4794EB4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AFD8A17-8DC5-74BC-366D-5929114C4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DB839B3-88EF-C0F6-24CE-E9184EF00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4C2AB-49C2-4729-BEBD-F1A731FF5BA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91380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EE06493-7C62-4658-468C-5D6AEF4DFAC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FBA12F5-3EFC-3329-E9A0-B32C5A9AD01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807D02-C0AB-0C31-CB14-062611AE83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FC4D4DD-9181-4AD4-BD23-7E50A4FB36DD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A06497-0350-09C3-98DE-E7C094FB95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778AAE-4A1E-EBBD-BD48-79F235CFBD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E950756-6EF8-4AD1-B8A0-AF1A79DAFA9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317337F-D91F-7CF5-EFB3-0D306CD71F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125" y="476250"/>
            <a:ext cx="10298113" cy="583247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700" dirty="0">
                <a:solidFill>
                  <a:schemeClr val="bg1"/>
                </a:solidFill>
              </a:rPr>
              <a:t>Verse 1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We need each other's voice to sing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The songs our hearts would raise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To set the whole world echoing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With one great hymn of praise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We blend our voices to complete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The melody that starts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With God who sets and keeps the beat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That life and love imparts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99990C8-E8CF-5C94-4863-57DC821605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6763" y="1628775"/>
            <a:ext cx="10658475" cy="3024188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600" dirty="0">
                <a:solidFill>
                  <a:schemeClr val="bg1"/>
                </a:solidFill>
              </a:rPr>
              <a:t>Chorus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We give our alleluias to the church's common chord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Alleluia </a:t>
            </a:r>
            <a:r>
              <a:rPr lang="en-AU" sz="4000" dirty="0" err="1">
                <a:solidFill>
                  <a:schemeClr val="bg1"/>
                </a:solidFill>
              </a:rPr>
              <a:t>Alleluia</a:t>
            </a:r>
            <a:r>
              <a:rPr lang="en-AU" sz="4000" dirty="0">
                <a:solidFill>
                  <a:schemeClr val="bg1"/>
                </a:solidFill>
              </a:rPr>
              <a:t> Praise O praise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 praise the Lord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80DDA06-FD73-ECBD-D1FB-A1DDB8A63A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0150" y="404813"/>
            <a:ext cx="9720263" cy="604837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800" dirty="0">
                <a:solidFill>
                  <a:schemeClr val="bg1"/>
                </a:solidFill>
              </a:rPr>
              <a:t>Verse 2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We need each others strength to lift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The cross we're called to bear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Each other's presence is a gift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Of God's incarnate care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When acts of love and tender speech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Convey the Saviour's voice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Then praise exceeds what words can reach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we with song rejoice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3698E08-EB5F-DDBA-628A-AC2B1B7478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3025" y="1628775"/>
            <a:ext cx="9866313" cy="3024188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600" dirty="0">
                <a:solidFill>
                  <a:schemeClr val="bg1"/>
                </a:solidFill>
              </a:rPr>
              <a:t>Chorus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We give our alleluias to the church's common chord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Alleluia </a:t>
            </a:r>
            <a:r>
              <a:rPr lang="en-AU" sz="4000" dirty="0" err="1">
                <a:solidFill>
                  <a:schemeClr val="bg1"/>
                </a:solidFill>
              </a:rPr>
              <a:t>Alleluia</a:t>
            </a:r>
            <a:r>
              <a:rPr lang="en-AU" sz="4000" dirty="0">
                <a:solidFill>
                  <a:schemeClr val="bg1"/>
                </a:solidFill>
              </a:rPr>
              <a:t> Praise O praise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 praise the Lord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356AA9C-2F8D-1608-204C-8712E8B7DD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688" y="620713"/>
            <a:ext cx="10512425" cy="5903912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400" dirty="0">
                <a:solidFill>
                  <a:schemeClr val="bg1"/>
                </a:solidFill>
              </a:rPr>
              <a:t>Verse 3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We need each other's views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To see the limits of the mind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That God in fact turns out to be far more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Than we've defined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That God's own image shines in all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In every class and race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every group receives the call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To sing with faith and grace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4965C5C-534B-9A2F-87A7-40BE35FF62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225" y="1628775"/>
            <a:ext cx="10801350" cy="3024188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600" dirty="0">
                <a:solidFill>
                  <a:schemeClr val="bg1"/>
                </a:solidFill>
              </a:rPr>
              <a:t>Chorus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We give our alleluias to the church's common chord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Alleluia </a:t>
            </a:r>
            <a:r>
              <a:rPr lang="en-AU" sz="4000" dirty="0" err="1">
                <a:solidFill>
                  <a:schemeClr val="bg1"/>
                </a:solidFill>
              </a:rPr>
              <a:t>Alleluia</a:t>
            </a:r>
            <a:r>
              <a:rPr lang="en-AU" sz="4000" dirty="0">
                <a:solidFill>
                  <a:schemeClr val="bg1"/>
                </a:solidFill>
              </a:rPr>
              <a:t> Praise O praise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 praise the Lord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A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72C4A9D-17C1-FF3B-5D41-7BDFD9A951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620713"/>
            <a:ext cx="10728325" cy="5903912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300" dirty="0">
                <a:solidFill>
                  <a:schemeClr val="bg1"/>
                </a:solidFill>
              </a:rPr>
              <a:t>Verse 4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We need each other's voice to sing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Each other's strength to love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Each others views to help us bring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Our hearts to God above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Our lives like coals placed side by side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To feed each others flame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Shall with the Spirit's breath provide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 blaze of faith to claim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E8651DF-1046-D53F-C76C-B8428D258F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2663" y="1628775"/>
            <a:ext cx="10298112" cy="3024188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600" dirty="0">
                <a:solidFill>
                  <a:schemeClr val="bg1"/>
                </a:solidFill>
              </a:rPr>
              <a:t>Chorus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We give our alleluias to the church's common chord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Alleluia </a:t>
            </a:r>
            <a:r>
              <a:rPr lang="en-AU" sz="4000" dirty="0" err="1">
                <a:solidFill>
                  <a:schemeClr val="bg1"/>
                </a:solidFill>
              </a:rPr>
              <a:t>Alleluia</a:t>
            </a:r>
            <a:r>
              <a:rPr lang="en-AU" sz="4000" dirty="0">
                <a:solidFill>
                  <a:schemeClr val="bg1"/>
                </a:solidFill>
              </a:rPr>
              <a:t> Praise O praise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 praise the Lord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59DBDC3-8587-342E-8FD9-18459F9BBF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5775325"/>
            <a:ext cx="457200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CCLI Song # 2565222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John Barnard | Thomas H. </a:t>
            </a:r>
            <a:r>
              <a:rPr lang="en-AU" altLang="en-US" sz="900" dirty="0" err="1">
                <a:solidFill>
                  <a:schemeClr val="bg1"/>
                </a:solidFill>
              </a:rPr>
              <a:t>Troeger</a:t>
            </a:r>
            <a:endParaRPr lang="en-AU" altLang="en-US" sz="900" dirty="0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© Words: 1988, 1991 Oxford University Press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Music: John Barnard - The </a:t>
            </a:r>
            <a:r>
              <a:rPr lang="en-AU" altLang="en-US" sz="900" dirty="0" err="1">
                <a:solidFill>
                  <a:schemeClr val="bg1"/>
                </a:solidFill>
              </a:rPr>
              <a:t>Jubilate</a:t>
            </a:r>
            <a:r>
              <a:rPr lang="en-AU" altLang="en-US" sz="900" dirty="0">
                <a:solidFill>
                  <a:schemeClr val="bg1"/>
                </a:solidFill>
              </a:rPr>
              <a:t> Group (Admin. by Hope Publishing Company)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For use solely with the </a:t>
            </a:r>
            <a:r>
              <a:rPr lang="en-AU" altLang="en-US" sz="900" dirty="0" err="1">
                <a:solidFill>
                  <a:schemeClr val="bg1"/>
                </a:solidFill>
              </a:rPr>
              <a:t>SongSelect</a:t>
            </a:r>
            <a:r>
              <a:rPr lang="en-AU" altLang="en-US" sz="900" dirty="0">
                <a:solidFill>
                  <a:schemeClr val="bg1"/>
                </a:solidFill>
              </a:rPr>
              <a:t>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334</Words>
  <Application>Microsoft Office PowerPoint</Application>
  <PresentationFormat>Widescreen</PresentationFormat>
  <Paragraphs>58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Narelle Wheaton</cp:lastModifiedBy>
  <cp:revision>7</cp:revision>
  <dcterms:created xsi:type="dcterms:W3CDTF">2016-02-11T03:36:13Z</dcterms:created>
  <dcterms:modified xsi:type="dcterms:W3CDTF">2023-08-15T06:11:31Z</dcterms:modified>
</cp:coreProperties>
</file>