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7F270-128A-4210-BE1F-D4B89E1FD2A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3024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419AE-3064-41C7-8CCF-E9BD19D9496C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4335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AFCEE-DE8B-43F9-8976-33AE1F25AE08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02447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39323-B10A-4803-B546-53FC0BF58DFD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9555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8BA63-D044-4C71-8444-6233DC8247A3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0004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4407-69DA-49F9-872F-53B19B50440C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60030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FDE5F-5E29-4961-82A1-51AC2AEC9A3F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861139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5EABA-9367-496A-9168-787E5968CDEA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5736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2D7B7-95F4-47C9-8299-234148673120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63022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E65EB-B7D3-461C-B2F4-87BAE0B000D3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5951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22721-B354-4B14-AF31-10FFE8EA0C57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02381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7FFF8-B1A2-4723-B4B4-37AFBA900AD5}" type="slidenum">
              <a:rPr lang="en-US" altLang="en-US" smtClean="0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87087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F79385A-7BCE-CACC-6B19-3ED8576A05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Verse 1</a:t>
            </a:r>
          </a:p>
          <a:p>
            <a:r>
              <a:rPr lang="en-US" sz="4000" dirty="0"/>
              <a:t>Sing and make music in your hearts to the Lord,</a:t>
            </a:r>
          </a:p>
          <a:p>
            <a:r>
              <a:rPr lang="en-US" sz="4000" dirty="0"/>
              <a:t>Give thanks to God for everything.</a:t>
            </a:r>
          </a:p>
          <a:p>
            <a:r>
              <a:rPr lang="en-US" sz="4000" dirty="0"/>
              <a:t>Sing and make music in your hearts to the Lord,</a:t>
            </a:r>
          </a:p>
          <a:p>
            <a:r>
              <a:rPr lang="en-US" sz="4000" dirty="0"/>
              <a:t>Give thanks for everything.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5E99FE8-6C17-1CA8-7157-0D565FD62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>
            <a:norm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altLang="en-US" sz="4000" dirty="0"/>
              <a:t>Give thanks </a:t>
            </a:r>
            <a:r>
              <a:rPr lang="en-US" altLang="en-US" sz="4000" dirty="0" err="1"/>
              <a:t>ev’ry</a:t>
            </a:r>
            <a:r>
              <a:rPr lang="en-US" altLang="en-US" sz="4000" dirty="0"/>
              <a:t> day for </a:t>
            </a:r>
            <a:r>
              <a:rPr lang="en-US" altLang="en-US" sz="4000" dirty="0" err="1"/>
              <a:t>ev’rything</a:t>
            </a:r>
            <a:endParaRPr lang="en-US" altLang="en-US" sz="4000" dirty="0"/>
          </a:p>
          <a:p>
            <a:pPr algn="ctr" eaLnBrk="0" hangingPunct="0">
              <a:lnSpc>
                <a:spcPct val="80000"/>
              </a:lnSpc>
            </a:pPr>
            <a:r>
              <a:rPr lang="en-US" altLang="en-US" sz="4000" dirty="0"/>
              <a:t>In the Name of Jesus Christ.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altLang="en-US" sz="4000" dirty="0"/>
              <a:t>Give thanks </a:t>
            </a:r>
            <a:r>
              <a:rPr lang="en-US" altLang="en-US" sz="4000" dirty="0" err="1"/>
              <a:t>ev’ry</a:t>
            </a:r>
            <a:r>
              <a:rPr lang="en-US" altLang="en-US" sz="4000" dirty="0"/>
              <a:t> day for everything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altLang="en-US" sz="4000" dirty="0"/>
              <a:t>In the Name of Jesus Christ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A8E524-29A1-B5A4-0170-384F3801EF3E}"/>
              </a:ext>
            </a:extLst>
          </p:cNvPr>
          <p:cNvSpPr txBox="1"/>
          <p:nvPr/>
        </p:nvSpPr>
        <p:spPr>
          <a:xfrm>
            <a:off x="322217" y="6068088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Sing and Make Music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>
                <a:solidFill>
                  <a:prstClr val="white"/>
                </a:solidFill>
              </a:rPr>
              <a:t>Anon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</TotalTime>
  <Words>74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Times New Roman</vt:lpstr>
      <vt:lpstr>Wingdings</vt:lpstr>
      <vt:lpstr>Tahoma</vt:lpstr>
      <vt:lpstr>Office Theme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11</cp:revision>
  <dcterms:created xsi:type="dcterms:W3CDTF">1999-06-17T04:09:14Z</dcterms:created>
  <dcterms:modified xsi:type="dcterms:W3CDTF">2023-08-15T07:51:05Z</dcterms:modified>
</cp:coreProperties>
</file>