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600C64-E793-5B09-A6BA-EF074C4D4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7FD9D-FED5-436A-829A-199581B5FB5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29DED8-24D9-0122-FF57-997C9CD69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68016-FF79-5B6D-6CFA-3FE9FC1D8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2A6FF-A9FD-4A09-994F-73BC714423B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19635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57236F-C2D8-5838-8F3B-2EF247D13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CEB4F-EED0-4CA5-AF11-EA9520625BB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19215E-B275-94BA-3C47-5EEBFD990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CC666D-6594-F49F-0F9B-D650DC2A8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2E3A8-6E98-4B67-B7A4-8D803B6D7E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357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F627D2-52D2-9166-B663-59493DC66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6A400-C9CD-4013-A80A-3A932C6C3BC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D4D666-24BA-F181-7ADC-CA380A2C0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D377BE-0340-D28B-9C30-3940EBB01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3D261-25BC-4387-BFE5-678540D17A3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27179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404C5-719A-106D-608F-B5D75209C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DBB46-6378-46D3-87C0-065AA28ED90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E32E8C-A588-5AA0-272D-1A044DDA6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0E62F-A76C-63B0-774C-175012433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BF39-D0AD-44F1-B18F-584F194509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84566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C72C0F-A4D8-11B5-5D06-7AA0B923E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4EAD8-A513-44EE-84A9-ADC10F1513C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9B6BAC-88F1-D19A-4029-97FEE0A1F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2AD650-CD78-12D7-03AD-50D6C0E32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B0DDE-441C-43F7-8474-65DE98E7FFA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16150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0050EB6-59EA-D326-021E-0EA033484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7E930-45D9-4046-8A53-311E583F714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733AF55-D792-D10C-9B7F-D6C8AB10F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FDE8A5-B655-9B14-80D1-292C6E4A2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6BA88-E136-4D85-9B43-AA363688D92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82570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937D98C-80BB-70F2-E4BA-E60098D26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654D0-829D-4D8D-8F15-E7211DC5CB6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74B3670-ED6F-0D48-8DF0-4218AA1EE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9067F16-4511-1A9D-2264-0574EC6D9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AEDC1-5D80-468D-AC66-BBFB0493A6A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40560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545AED8-9A16-E13D-7FBA-4C92CB256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3EB1F-8EEB-425E-AD55-48F1FAD9BF2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96D7696-DEAC-15BB-C771-9F837BEBA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875795B-DD7C-713F-9D22-2EB51CD37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12DB2-B462-4608-B433-947E2EE64F5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56518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6FEF147-421F-3970-029E-91027B8A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664CD-59CE-4C74-A3BE-4B664AAD5DD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9E07ACB-2BCB-AE29-E742-9CC524D83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4623DD5-B102-9354-8457-A47C992C7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6191C-1EE7-4A1B-A14D-7BAF0B3855C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63221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C4924F8-18F8-9028-8C83-2E82CA5FC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E68FB-E013-483D-9324-CA6DE718142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FE1918-BCAA-C976-9DC6-7E74EE45A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EE8413-B864-4355-E4E6-BCA9E5A1B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5B83E-5935-4E11-99F4-ABF2B625922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2363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5FFDEAA-63B8-C8D8-5D39-ADC0A726C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00946-CFAF-4197-8D5D-A30925945BE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8C520D7-3E59-4EAE-B3FF-E28910F37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2E957E-51BD-7AD7-1E7F-025E16A8E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2313E-67B7-4C19-9E3F-EA7145706B2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06398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7D46D68-BD82-F09A-55C6-130873173A7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3909058-12FE-75EE-692D-6A855231CA6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F981BA-4D4A-F56C-8F91-56D1F044F3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1B3465-5CAF-46A5-8294-5878734F62E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4EC731-CE99-7F1F-B20B-AAE06262CF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4885E-43D5-8BD9-AD61-CEA94A9969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DF84859-E8E9-4B5F-860D-E3C3A486519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71DA38-563B-1352-9CE8-FF10BE41BB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496" y="404812"/>
            <a:ext cx="9650413" cy="60483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Sing to God new songs of worship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All His deeds are marvellous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He has brought salvation to 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With His hand and holy arm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He has shown to all the nations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Righteousness and saving power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He recalled His truth and mercy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His people Israel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A56CB7F-2DE1-9933-56DC-3C5388F62A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476250"/>
            <a:ext cx="10225088" cy="59055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Sing to God new songs of worship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Earth has seen His victory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Let the lands of earth be joyful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Praising Him with thankfulness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Sound upon the harp His praises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Play to Him with melody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Let the trumpets sound His triumph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Show your joy to God the King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381B08B-1166-F343-C013-00FE2CD34E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404813"/>
            <a:ext cx="10298113" cy="58324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Sing to God new songs of worship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Let the sea now make a noise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All on earth and in the waters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Sound your praises to the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Let the hills rejoice together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Let the rivers clap their hands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For with righteousness and justice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He will come to judge the earth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AU" dirty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956F12CD-44F2-804C-5198-6C2F576DF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6092825"/>
            <a:ext cx="457200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CCLI Song # 244511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Michael Alfred Baughen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© 1973 Michael Baughen - The Jubilate Group (Admin. by Hope Publishing Company)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193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Sing To God New Songs</dc:title>
  <dc:creator>ITS</dc:creator>
  <cp:lastModifiedBy>Narelle Wheaton</cp:lastModifiedBy>
  <cp:revision>4</cp:revision>
  <dcterms:created xsi:type="dcterms:W3CDTF">2016-02-11T03:36:14Z</dcterms:created>
  <dcterms:modified xsi:type="dcterms:W3CDTF">2023-08-15T05:56:10Z</dcterms:modified>
</cp:coreProperties>
</file>