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8"/>
  </p:notesMasterIdLst>
  <p:sldIdLst>
    <p:sldId id="256" r:id="rId2"/>
    <p:sldId id="272" r:id="rId3"/>
    <p:sldId id="287" r:id="rId4"/>
    <p:sldId id="330" r:id="rId5"/>
    <p:sldId id="308" r:id="rId6"/>
    <p:sldId id="32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48C0A5-CBE2-D7F1-1B09-09272B41C0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F0904-1DE7-D614-4719-A29107F2894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9245A6C-BC43-4745-BD37-6DA54412177A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B7C2C9C-9AE1-4756-55BB-4F58035155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A9BEBD0-7B27-F6C3-C390-23CF6E5E78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D34906-54B1-5F85-27C6-EACAB9BD5E9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56F26-8B81-9A6E-5F52-0EEC537AD3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743BEBA-F5AA-47E7-B1B0-E4B0ACD7291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2CF85-1A47-268A-733A-9AB8C2C3D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21BFF-665B-EB99-BF06-E2E4B5D1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AC87A-02E0-DAB1-CB5E-C388672AD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DCFA5-7012-4CEA-9971-4587FA7961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1889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8CE47-5C01-6F93-D3F8-D0376A602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A67C5-5FB4-0B55-C27A-D012DC5F1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140D1-6ED9-BF5F-B3C8-D7D800DE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761DF-58B8-4E56-A4C1-1ED31B2B79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743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4ABFD-CC1B-0820-A0F6-7551D1249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79350-5D17-EDD5-93CF-77AF74C05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5B38D-C348-0FEC-B06D-E363E2DF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097F-50E5-4A49-980F-ECEBBF2FAB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79D63-446B-E879-24A3-293ABC3CC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2B724-5F2F-7C6D-E309-05AB11F45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9FDB8-82A3-0B78-41AA-A353ED527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4FCD-9D23-428D-8806-3933E3F7DD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1260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C349B-9D67-C28B-05F7-82CC47F75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101EE-28EE-2B18-B744-F565B8919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3CF8F-2294-7282-9549-F2AC64B5B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8C224-864E-4BC4-80A8-C5B6C6F4E3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053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87D288-72BB-5BE4-FB29-37C60F77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828D48-271F-FE20-7994-E1522CF9F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2E3F1F-EA0B-3396-57D0-3E337E57D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5C34-8703-4163-9D22-AD8C86D7B3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2181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FA06706-6E4C-34D4-982D-92D7B571A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37B2FB1-A12B-3180-69F0-FDD6CBFBA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F720A3C-ED59-0002-5ACE-F793E931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8CC83-F17C-4E79-9CF9-94309E00F0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486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EDAC426-1ACB-4B99-D453-241CBE88A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2B99E3-30A4-C891-DE63-EEB79944B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06E2F1-C40A-DF9B-C2B4-D94DF45E9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A007E-31DE-4FAB-A86B-CE51450F39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592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1BA7A6A-0B5E-E22F-512D-E3CB51261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162F563-8EF0-6FEF-DDBD-E71262A79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2E380E-61F8-EFE8-CCE9-CA5073994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5BE43-4512-435B-A072-620EE21F2A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846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110D3B-7530-6EB0-7A8F-65A84B412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5BA2A2-80A7-340D-9090-C2808AC9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DC0755-8F27-F6C4-0634-172655A30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963AF-DDBB-4474-8AF8-5AF590A272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449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C8EEEF-D87E-DCBE-0FC4-624BEAB6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3C357F-EB06-2A27-4CEB-C57C52AD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0505E0-A02E-D38B-9704-FFD2482BA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4FE3D-6023-4FC4-B224-648A1386EE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644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E576308-590E-15B5-D2E1-DF412336BC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DA1BBFA-DA3D-590C-BE79-50377C368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6AA52-54BD-8362-5E66-9C6EBE5876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84EB50-AFB4-DA1E-3F64-FF5F6A68A6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A2114-925E-175B-0C97-FD0EAE5C7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156917-45BA-40E3-92D9-E4EA08BDCE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8F455DE-FD8A-5C44-C343-D35C479303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408" y="457200"/>
            <a:ext cx="10801350" cy="594360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O what a wonderful, wonderful day,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Day I will never forget!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After I'd wandered in darkness away,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Jesus my Saviour I met!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O what a tender, compassionate friend,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He met the need of my heart!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Shadows dispelling, with joy I am telling,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He made all the darkness depart.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26A45F96-167A-6FC0-B6F1-D95135F5EB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620713"/>
            <a:ext cx="10658475" cy="547211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600" dirty="0">
                <a:solidFill>
                  <a:schemeClr val="tx2"/>
                </a:solidFill>
              </a:rPr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and Glory filled my soul,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When at the cross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 Saviour made me whole;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My sins were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my night was turned to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Glory filled my soul.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en-AU" altLang="en-US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B8E1773B-FF1D-168B-CB50-ABFAE21EC8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471488"/>
            <a:ext cx="11160125" cy="591502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/>
              <a:t>Verse 2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Born of the Spirit with life from above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Into God's family divine,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Justified fully through Calvary's love,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O what a standing is mine!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And the transaction so quickly was made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When as a sinner I came,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Took of the offer of grace he did proffer,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 saved me, O praise his dear name!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E17C9A24-A3B2-492E-F6B4-F4E9094A13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620713"/>
            <a:ext cx="10658475" cy="547211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600" dirty="0">
                <a:solidFill>
                  <a:schemeClr val="tx2"/>
                </a:solidFill>
              </a:rPr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and Glory filled my soul,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When at the cross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 Saviour made me whole;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My sins were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my night was turned to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Glory filled my soul.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en-AU" altLang="en-US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F801252-40AA-43A3-B0D9-72B4C6225C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609600"/>
            <a:ext cx="10874375" cy="55562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/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Now I've a hope that will surely endure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After the passing of time,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I have a future in Heaven for sure,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There in those mansions sublime.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And it's because of that wonderful day,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When at the cross I believed;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Riches eternal and blessings supernal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From his precious hand I received.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80978922-BEDB-D995-C7F4-C003A78431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620713"/>
            <a:ext cx="10658475" cy="547211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600" dirty="0">
                <a:solidFill>
                  <a:schemeClr val="tx2"/>
                </a:solidFill>
              </a:rPr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and Glory filled my soul,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When at the cross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 Saviour made me whole;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My sins were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my night was turned to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Heaven came down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Glory filled my soul.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en-AU" altLang="en-US" sz="3600" dirty="0">
              <a:solidFill>
                <a:schemeClr val="tx2"/>
              </a:solidFill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0B292A20-034A-30A8-D1B8-E08C096C8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18188"/>
            <a:ext cx="6096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19605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John W. Peterson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1961 John W. Peterson Music Company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349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371. O What a Wonderful, Wonderful Day</dc:title>
  <dc:creator>E. Langley Smith</dc:creator>
  <cp:lastModifiedBy>Narelle Wheaton</cp:lastModifiedBy>
  <cp:revision>7</cp:revision>
  <cp:lastPrinted>1601-01-01T00:00:00Z</cp:lastPrinted>
  <dcterms:created xsi:type="dcterms:W3CDTF">2002-01-13T11:47:29Z</dcterms:created>
  <dcterms:modified xsi:type="dcterms:W3CDTF">2023-08-14T07:08:40Z</dcterms:modified>
</cp:coreProperties>
</file>