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2" r:id="rId3"/>
    <p:sldId id="264" r:id="rId4"/>
    <p:sldId id="258" r:id="rId5"/>
    <p:sldId id="271" r:id="rId6"/>
    <p:sldId id="272" r:id="rId7"/>
    <p:sldId id="273" r:id="rId8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000099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AE6A9C-CDB6-B7D7-B802-A3F2FF49D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C0634E-4206-BC44-0DB9-C8FC1CB38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E017E8-4157-E62F-F11D-D6EB527FD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26F7FE-F378-449C-8DA6-20E2EE86B69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09530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1F8B04-09D7-C054-B56B-6BE1C114CE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5E511B-67B9-0461-72AA-8DEBEEDD9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565AD2-5135-68AF-D263-6684FFB98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48BD7-DA4E-440A-BF16-5AD8A1E0CD2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12712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7046F-4171-C6C7-D5B5-B1D4C2474E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6D1860-E1D6-05C8-F128-AB74C3CED0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A0B89C-D77B-FE88-192F-BE9D8E702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E5BFC-5886-4174-B20B-7A904C7BABC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35375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405ABD-F3DC-1775-ED09-BB3AF7D690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2908C2-4D55-242B-605B-56DFB3016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11F76-88BF-15B9-2D51-6A5DE275E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5A39C1-B3CD-4738-A5C1-326898A9109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98820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5BE15D-9CDB-F170-B4D7-BF3CDCE904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CE40F9-882E-0BC2-547F-CF5B01C3B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985829-550A-4F89-A841-272EC69136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1C0368-91F1-4F3C-8992-7F2BBFEFE7C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698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8A2758B-31AA-D6C0-A306-8EC5313B8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D4043A2-0B8D-BBAB-5BF9-E9C79DA5F5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7D0EC78-1C28-1DF9-81BF-491C6D659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325D67-6AEA-4D39-89C7-F982B788318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33884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44885A8-08E6-C453-29FD-E24FD63311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F6EAC49-556D-2ECD-B96B-BBA9EA381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0338886-CD26-B0CE-736E-064C78ABB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01CBA-EF11-467A-AD95-3695B369C1E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12657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DC28E65-2C9E-EBDB-AF98-70940B4737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459DF98-DBAF-1448-6C91-4DC591CA3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FAEBC97-174A-811A-FF18-11481F41E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6DEF9-C9C4-499F-9D51-109CC7133D8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79459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2632C9A-FD12-7A4E-3517-F31D7EC7F5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8141A65-2860-6C5A-AE79-BB81CB9A4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6F08969-A98D-B1F3-7B94-33543407F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2CD474-C65E-4F3F-B710-65564365E9D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89552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924D93-8940-7ACD-FFFC-FAC114214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D9728A7-EA63-9E31-9121-5D6D802BE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879675A-FF72-A703-0B70-5089CC7E5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F0168-F4BC-4A4A-A497-1249ED7D490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494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5C977FA-B6C0-33C1-E9F3-10660FCB3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83EE524-CE53-D89A-AFC6-98289CA3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5F4906C-F783-F045-E453-7B26F52F2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083EF-2568-4F0C-950C-5213851C31C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33165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EFF62C1-4D94-3457-FE9F-92F60AAA2B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C6B6D01E-C033-08BE-A817-A548763597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39663D-6770-6BD8-3285-4A95D891E0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B32725-E6E5-843B-988E-2668683F87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6ADF32-F0F7-39FF-77F3-013AFB804C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14CA618-42D1-469B-9F01-1750F0452CB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8">
            <a:extLst>
              <a:ext uri="{FF2B5EF4-FFF2-40B4-BE49-F238E27FC236}">
                <a16:creationId xmlns:a16="http://schemas.microsoft.com/office/drawing/2014/main" id="{8929C52E-189C-BA15-E44E-6EF2E2F68A8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341438"/>
            <a:ext cx="9144000" cy="3743325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Beautiful Lord, </a:t>
            </a:r>
          </a:p>
          <a:p>
            <a:r>
              <a:rPr lang="en-AU" altLang="en-US" sz="4000" dirty="0"/>
              <a:t>wonderful Saviour</a:t>
            </a:r>
          </a:p>
          <a:p>
            <a:r>
              <a:rPr lang="en-AU" altLang="en-US" sz="4000" dirty="0"/>
              <a:t>I know for sure all of my </a:t>
            </a:r>
          </a:p>
          <a:p>
            <a:r>
              <a:rPr lang="en-AU" altLang="en-US" sz="4000" dirty="0"/>
              <a:t> days are held in your hand,</a:t>
            </a:r>
          </a:p>
          <a:p>
            <a:r>
              <a:rPr lang="en-AU" altLang="en-US" sz="4000" dirty="0"/>
              <a:t>Crafted into Your perfect plan.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B6CAF49F-C1A0-600D-4620-9DBF4602C7E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088752"/>
            <a:ext cx="9144000" cy="4680495"/>
          </a:xfrm>
        </p:spPr>
        <p:txBody>
          <a:bodyPr/>
          <a:lstStyle/>
          <a:p>
            <a:r>
              <a:rPr lang="en-AU" altLang="en-US" dirty="0"/>
              <a:t> Verse 2:</a:t>
            </a:r>
          </a:p>
          <a:p>
            <a:r>
              <a:rPr lang="en-AU" altLang="en-US" sz="4000" dirty="0"/>
              <a:t>You gently call me into Your</a:t>
            </a:r>
          </a:p>
          <a:p>
            <a:r>
              <a:rPr lang="en-AU" altLang="en-US" sz="4000" dirty="0"/>
              <a:t>presence</a:t>
            </a:r>
          </a:p>
          <a:p>
            <a:r>
              <a:rPr lang="en-AU" altLang="en-US" sz="4000" dirty="0"/>
              <a:t>Guiding me by Your Holy Spirit.</a:t>
            </a:r>
          </a:p>
          <a:p>
            <a:r>
              <a:rPr lang="en-AU" altLang="en-US" sz="4000" dirty="0"/>
              <a:t>Teach me, dear Lord,</a:t>
            </a:r>
          </a:p>
          <a:p>
            <a:r>
              <a:rPr lang="en-AU" altLang="en-US" sz="4000" dirty="0"/>
              <a:t>To live all of my life, </a:t>
            </a:r>
          </a:p>
          <a:p>
            <a:r>
              <a:rPr lang="en-AU" altLang="en-US" sz="4000" dirty="0"/>
              <a:t>Through Your eyes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6">
            <a:extLst>
              <a:ext uri="{FF2B5EF4-FFF2-40B4-BE49-F238E27FC236}">
                <a16:creationId xmlns:a16="http://schemas.microsoft.com/office/drawing/2014/main" id="{DDBD8C9C-B16C-B0A4-E215-A7A711552CD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268413"/>
            <a:ext cx="9144000" cy="3313112"/>
          </a:xfrm>
        </p:spPr>
        <p:txBody>
          <a:bodyPr/>
          <a:lstStyle/>
          <a:p>
            <a:r>
              <a:rPr lang="en-AU" altLang="en-US"/>
              <a:t>Bridge:</a:t>
            </a:r>
          </a:p>
          <a:p>
            <a:r>
              <a:rPr lang="en-AU" altLang="en-US" sz="4000"/>
              <a:t>I’m captured by Your Holy calling</a:t>
            </a:r>
          </a:p>
          <a:p>
            <a:r>
              <a:rPr lang="en-AU" altLang="en-US" sz="4000"/>
              <a:t>Set me apart,</a:t>
            </a:r>
          </a:p>
          <a:p>
            <a:r>
              <a:rPr lang="en-AU" altLang="en-US" sz="4000"/>
              <a:t>I know you’re drawing me to Yourself</a:t>
            </a:r>
          </a:p>
          <a:p>
            <a:r>
              <a:rPr lang="en-AU" altLang="en-US" sz="4000"/>
              <a:t>Lead me Lord, I pray.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6">
            <a:extLst>
              <a:ext uri="{FF2B5EF4-FFF2-40B4-BE49-F238E27FC236}">
                <a16:creationId xmlns:a16="http://schemas.microsoft.com/office/drawing/2014/main" id="{F21C4278-DEDB-D0E1-FF89-109407B5CB6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908050"/>
            <a:ext cx="9144000" cy="5113338"/>
          </a:xfrm>
        </p:spPr>
        <p:txBody>
          <a:bodyPr/>
          <a:lstStyle/>
          <a:p>
            <a:r>
              <a:rPr lang="en-AU" altLang="en-US" dirty="0"/>
              <a:t>Chorus:</a:t>
            </a:r>
          </a:p>
          <a:p>
            <a:r>
              <a:rPr lang="en-AU" altLang="en-US" sz="4000" dirty="0"/>
              <a:t>Take me, mould me, use me, </a:t>
            </a:r>
          </a:p>
          <a:p>
            <a:r>
              <a:rPr lang="en-AU" altLang="en-US" sz="4000" dirty="0"/>
              <a:t>fill me.</a:t>
            </a:r>
          </a:p>
          <a:p>
            <a:r>
              <a:rPr lang="en-AU" altLang="en-US" sz="4000" dirty="0"/>
              <a:t>I give my life to the potter’s hand</a:t>
            </a:r>
          </a:p>
          <a:p>
            <a:r>
              <a:rPr lang="en-AU" altLang="en-US" sz="4000" dirty="0"/>
              <a:t>Call me, guide me, lead me, </a:t>
            </a:r>
          </a:p>
          <a:p>
            <a:r>
              <a:rPr lang="en-AU" altLang="en-US" sz="4000" dirty="0"/>
              <a:t>walk beside me</a:t>
            </a:r>
          </a:p>
          <a:p>
            <a:r>
              <a:rPr lang="en-AU" altLang="en-US" sz="4000" dirty="0"/>
              <a:t>I give my life to the potter’s hand.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117E9BE2-0C72-3397-76EA-08756266F9B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088752"/>
            <a:ext cx="9144000" cy="4680495"/>
          </a:xfrm>
        </p:spPr>
        <p:txBody>
          <a:bodyPr/>
          <a:lstStyle/>
          <a:p>
            <a:r>
              <a:rPr lang="en-AU" altLang="en-US" dirty="0"/>
              <a:t> Verse 2:</a:t>
            </a:r>
          </a:p>
          <a:p>
            <a:r>
              <a:rPr lang="en-AU" altLang="en-US" sz="4000" dirty="0"/>
              <a:t>You gently call me into Your</a:t>
            </a:r>
          </a:p>
          <a:p>
            <a:r>
              <a:rPr lang="en-AU" altLang="en-US" sz="4000" dirty="0"/>
              <a:t>presence</a:t>
            </a:r>
          </a:p>
          <a:p>
            <a:r>
              <a:rPr lang="en-AU" altLang="en-US" sz="4000" dirty="0"/>
              <a:t>Guiding me by Your Holy Spirit.</a:t>
            </a:r>
          </a:p>
          <a:p>
            <a:r>
              <a:rPr lang="en-AU" altLang="en-US" sz="4000" dirty="0"/>
              <a:t>Teach me, dear Lord,</a:t>
            </a:r>
          </a:p>
          <a:p>
            <a:r>
              <a:rPr lang="en-AU" altLang="en-US" sz="4000" dirty="0"/>
              <a:t>To live all of my life, </a:t>
            </a:r>
          </a:p>
          <a:p>
            <a:r>
              <a:rPr lang="en-AU" altLang="en-US" sz="4000" dirty="0"/>
              <a:t>Through Your eyes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6">
            <a:extLst>
              <a:ext uri="{FF2B5EF4-FFF2-40B4-BE49-F238E27FC236}">
                <a16:creationId xmlns:a16="http://schemas.microsoft.com/office/drawing/2014/main" id="{BF13DAE9-757C-A96E-DF6F-067C6FA0FBE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72444"/>
            <a:ext cx="9144000" cy="3313112"/>
          </a:xfrm>
        </p:spPr>
        <p:txBody>
          <a:bodyPr/>
          <a:lstStyle/>
          <a:p>
            <a:r>
              <a:rPr lang="en-AU" altLang="en-US" dirty="0"/>
              <a:t>Bridge:</a:t>
            </a:r>
          </a:p>
          <a:p>
            <a:r>
              <a:rPr lang="en-AU" altLang="en-US" sz="4000" dirty="0"/>
              <a:t>I’m captured by Your Holy calling</a:t>
            </a:r>
          </a:p>
          <a:p>
            <a:r>
              <a:rPr lang="en-AU" altLang="en-US" sz="4000" dirty="0"/>
              <a:t>Set me apart,</a:t>
            </a:r>
          </a:p>
          <a:p>
            <a:r>
              <a:rPr lang="en-AU" altLang="en-US" sz="4000" dirty="0"/>
              <a:t>I know you’re drawing me to Yourself</a:t>
            </a:r>
          </a:p>
          <a:p>
            <a:r>
              <a:rPr lang="en-AU" altLang="en-US" sz="4000" dirty="0"/>
              <a:t>Lead me Lord, I pray.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ubtitle 6">
            <a:extLst>
              <a:ext uri="{FF2B5EF4-FFF2-40B4-BE49-F238E27FC236}">
                <a16:creationId xmlns:a16="http://schemas.microsoft.com/office/drawing/2014/main" id="{9AEC9829-EFFB-F80F-0EBC-D3C80265410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052512"/>
            <a:ext cx="9144000" cy="4752976"/>
          </a:xfrm>
        </p:spPr>
        <p:txBody>
          <a:bodyPr/>
          <a:lstStyle/>
          <a:p>
            <a:r>
              <a:rPr lang="en-AU" altLang="en-US" sz="2000" dirty="0"/>
              <a:t>Chorus:</a:t>
            </a:r>
          </a:p>
          <a:p>
            <a:r>
              <a:rPr lang="en-AU" altLang="en-US" sz="4000" dirty="0"/>
              <a:t>Take me, mould me, use me, </a:t>
            </a:r>
          </a:p>
          <a:p>
            <a:r>
              <a:rPr lang="en-AU" altLang="en-US" sz="4000" dirty="0"/>
              <a:t>fill me.</a:t>
            </a:r>
          </a:p>
          <a:p>
            <a:r>
              <a:rPr lang="en-AU" altLang="en-US" sz="4000" dirty="0"/>
              <a:t>I give my life to the potter’s hand</a:t>
            </a:r>
          </a:p>
          <a:p>
            <a:r>
              <a:rPr lang="en-AU" altLang="en-US" sz="4000" dirty="0"/>
              <a:t>Call me, guide me, lead me, </a:t>
            </a:r>
          </a:p>
          <a:p>
            <a:r>
              <a:rPr lang="en-AU" altLang="en-US" sz="4000" dirty="0"/>
              <a:t>walk beside me</a:t>
            </a:r>
          </a:p>
          <a:p>
            <a:r>
              <a:rPr lang="en-AU" altLang="en-US" sz="4000" dirty="0"/>
              <a:t>I give my life to the potter’s hand. </a:t>
            </a:r>
          </a:p>
          <a:p>
            <a:endParaRPr lang="en-AU" altLang="en-US" dirty="0"/>
          </a:p>
        </p:txBody>
      </p:sp>
      <p:sp>
        <p:nvSpPr>
          <p:cNvPr id="8195" name="Rectangle 1">
            <a:extLst>
              <a:ext uri="{FF2B5EF4-FFF2-40B4-BE49-F238E27FC236}">
                <a16:creationId xmlns:a16="http://schemas.microsoft.com/office/drawing/2014/main" id="{7D784D64-3C7D-22A3-6052-3CD284BC33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661025"/>
            <a:ext cx="6096000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100">
                <a:latin typeface="akagi_probook"/>
              </a:rPr>
              <a:t>CCLI Song # 2449771</a:t>
            </a:r>
          </a:p>
          <a:p>
            <a:pPr eaLnBrk="1" hangingPunct="1"/>
            <a:r>
              <a:rPr lang="en-AU" altLang="en-US" sz="1100">
                <a:latin typeface="akagi_probook"/>
              </a:rPr>
              <a:t>Darlene Zschech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100">
                <a:latin typeface="akagi_probook"/>
              </a:rPr>
              <a:t>© 1997 Wondrous Worship (Admin. by Music Services, Inc.)</a:t>
            </a:r>
          </a:p>
          <a:p>
            <a:pPr eaLnBrk="1" hangingPunct="1"/>
            <a:r>
              <a:rPr lang="en-AU" altLang="en-US" sz="1100" i="1">
                <a:latin typeface="akagi_probook"/>
              </a:rPr>
              <a:t>For use solely with the SongSelect® </a:t>
            </a:r>
            <a:r>
              <a:rPr lang="en-AU" altLang="en-US" sz="1100" i="1">
                <a:latin typeface="akagi_probook"/>
                <a:hlinkClick r:id="rId2"/>
              </a:rPr>
              <a:t>Terms of Use</a:t>
            </a:r>
            <a:r>
              <a:rPr lang="en-AU" altLang="en-US" sz="1100" i="1">
                <a:latin typeface="akagi_probook"/>
              </a:rPr>
              <a:t>. All rights reserved. </a:t>
            </a:r>
            <a:r>
              <a:rPr lang="en-AU" altLang="en-US" sz="1100" i="1">
                <a:latin typeface="akagi_probook"/>
                <a:hlinkClick r:id="rId3"/>
              </a:rPr>
              <a:t>www.ccli.com</a:t>
            </a:r>
            <a:endParaRPr lang="en-AU" altLang="en-US" sz="1100" i="1">
              <a:latin typeface="akagi_probook"/>
            </a:endParaRPr>
          </a:p>
          <a:p>
            <a:pPr eaLnBrk="1" hangingPunct="1"/>
            <a:r>
              <a:rPr lang="en-AU" altLang="en-US" sz="11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130</TotalTime>
  <Words>276</Words>
  <Application>Microsoft Office PowerPoint</Application>
  <PresentationFormat>Widescreen</PresentationFormat>
  <Paragraphs>49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Potter’s Hand</dc:title>
  <dc:creator>Bruce Stevens</dc:creator>
  <cp:lastModifiedBy>Narelle Wheaton</cp:lastModifiedBy>
  <cp:revision>16</cp:revision>
  <dcterms:created xsi:type="dcterms:W3CDTF">2000-08-10T03:22:00Z</dcterms:created>
  <dcterms:modified xsi:type="dcterms:W3CDTF">2023-08-15T06:19:41Z</dcterms:modified>
</cp:coreProperties>
</file>