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62" r:id="rId3"/>
    <p:sldId id="257" r:id="rId4"/>
    <p:sldId id="264" r:id="rId5"/>
    <p:sldId id="258" r:id="rId6"/>
    <p:sldId id="265" r:id="rId7"/>
    <p:sldId id="259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78DD87-34D2-2289-2CF8-4804CEA8E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ECEA1-7A16-0DA4-2D99-E468972D1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35F98-D9B2-E557-769B-372CA4A7F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2E880-F22E-4BF8-8746-FBD3C239EE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7408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14DF6-5903-6D7A-4677-963E1FFCF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A9EDD-4723-31A6-81B7-B0B88850B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67D2F0-C657-82F6-834C-20DFDCDAB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C5A25-A69F-4183-9DF5-38121D387D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655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8CBED-D145-7E78-688A-37D61FF14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89B336-D2D8-AF91-BEF6-26D06AA8D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C511B-8DCB-9451-48CE-3AD0CFF2A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EC51C-A189-4487-A28C-8DEB3AF75D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291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0A15D-73F8-8492-06AE-70CC5EB3E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8D54B-561F-4204-0811-E95FB4E47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7285B-C343-636A-7BEB-A113D5FFD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7717-6F5E-479C-9BF9-265CEF2A82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3943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3E76F0-CF8D-F563-C92E-26A1D9794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3A86A2-9C91-E5DE-1539-67216B2FF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DE4AE-7C92-80F9-5897-4BFDF6E1B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8A5BD-82D4-4D55-94E6-CB038BE73C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3847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9C7D94-E972-DB9F-A40C-F4E7BD8E0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F800E3-FD75-36B0-E8B5-F20165DC2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299CB3-F333-3E04-468C-ED3C32172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B2D17-27EC-4A98-8656-3E38FC5A38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2821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912A2A7-B9D7-4249-4F73-673DD6D36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D3DAA61-2FB8-5432-1370-89E386CB8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25DD76-A727-647D-7D7B-9BEF24DEE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801CC-34BB-42A6-9BC2-1507E5E07C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2422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6AD14B9-033F-725A-EF93-4A90343BE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BFCEBC9-FDAF-24DE-59EF-333B688C7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3AB9C90-62C3-7E73-8619-8F773272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A5DB8-6859-4C3F-AA6F-BEEA7CAC8E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856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971F0DD-246C-6F5A-8CC1-299BA1BBB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664877B-C0B1-8272-2EA2-B20C5EABC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E38F826-4799-6177-F8E3-5B3B423CD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64C00-91B3-4A06-9334-DF39581005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336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4B741E-741B-7AB8-06EE-76DD19634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A29856-9211-6A36-5FB7-0F1332C87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246B2D-0278-E9D9-ADE1-3B25972E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4ECFC-80DB-4847-97F2-A44927BD6C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562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850CDC-D00B-F50F-F5F6-9210395B6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1D2B5F-AA76-8B7B-BE02-A9648C466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1E6260-C3DC-0162-24F5-567ADBF1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28347-34ED-4B65-AD9E-B004E2016B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926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6A7BE84-52E8-7402-DE75-AAE2C85653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3489A20-E3C8-D7A2-9ED0-766EC7A866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8422BB-F65B-1FB6-67E7-632FF39AE8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B85A8-5E40-AAE4-7F11-42ACFB3437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B3A80-08E1-5DEB-91D2-18D317AC81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6F3DD2-9EBF-4974-BFBF-C2877FF472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B48317E6-DC82-258C-71FE-6A988C0AB42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8869"/>
            <a:ext cx="9144000" cy="3240261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We the people of thy host,</a:t>
            </a:r>
          </a:p>
          <a:p>
            <a:r>
              <a:rPr lang="en-US" altLang="en-US" sz="4000" dirty="0"/>
              <a:t>Standing here before thee,</a:t>
            </a:r>
          </a:p>
          <a:p>
            <a:r>
              <a:rPr lang="en-US" altLang="en-US" sz="4000" dirty="0"/>
              <a:t>For thy power, O Holy Ghost,</a:t>
            </a:r>
          </a:p>
          <a:p>
            <a:r>
              <a:rPr lang="en-US" altLang="en-US" sz="4000" dirty="0"/>
              <a:t>We, as one, implore thee!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03662C11-B00D-72F1-D857-2F9621D848F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Send the power, send the power,</a:t>
            </a:r>
          </a:p>
          <a:p>
            <a:r>
              <a:rPr lang="en-US" altLang="en-US" sz="4000"/>
              <a:t>Send it, we implore thee.</a:t>
            </a:r>
          </a:p>
          <a:p>
            <a:r>
              <a:rPr lang="en-US" altLang="en-US" sz="4000"/>
              <a:t>Fill us with the Holy Ghost,</a:t>
            </a:r>
          </a:p>
          <a:p>
            <a:r>
              <a:rPr lang="en-US" altLang="en-US" sz="4000"/>
              <a:t>As we bow before thee.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555FDD79-BEB3-E0E1-DDB0-82B286EB7AF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455987"/>
          </a:xfrm>
        </p:spPr>
        <p:txBody>
          <a:bodyPr/>
          <a:lstStyle/>
          <a:p>
            <a:r>
              <a:rPr lang="en-US" altLang="en-US"/>
              <a:t>Verse 2 </a:t>
            </a:r>
          </a:p>
          <a:p>
            <a:r>
              <a:rPr lang="en-US" altLang="en-US" sz="4000"/>
              <a:t>God of ages, God of grace,</a:t>
            </a:r>
          </a:p>
          <a:p>
            <a:r>
              <a:rPr lang="en-US" altLang="en-US" sz="4000"/>
              <a:t>Search these hearts before thee;</a:t>
            </a:r>
          </a:p>
          <a:p>
            <a:r>
              <a:rPr lang="en-US" altLang="en-US" sz="4000"/>
              <a:t>With thy power come fill this place,</a:t>
            </a:r>
          </a:p>
          <a:p>
            <a:r>
              <a:rPr lang="en-US" altLang="en-US" sz="4000"/>
              <a:t>We, as one, implore thee.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9EC14890-0AEB-AC59-0D79-AA43D306E4D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Send the power, send the power,</a:t>
            </a:r>
          </a:p>
          <a:p>
            <a:r>
              <a:rPr lang="en-US" altLang="en-US" sz="4000"/>
              <a:t>Send it, we implore thee.</a:t>
            </a:r>
          </a:p>
          <a:p>
            <a:r>
              <a:rPr lang="en-US" altLang="en-US" sz="4000"/>
              <a:t>Fill us with the Holy Ghost,</a:t>
            </a:r>
          </a:p>
          <a:p>
            <a:r>
              <a:rPr lang="en-US" altLang="en-US" sz="4000"/>
              <a:t>As we bow before thee.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C6ED2EAD-536C-6B7B-23BA-7D16E0B6D7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844925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Let not self hold any part,</a:t>
            </a:r>
          </a:p>
          <a:p>
            <a:r>
              <a:rPr lang="en-US" altLang="en-US" sz="4000"/>
              <a:t>All we lay before thee;</a:t>
            </a:r>
          </a:p>
          <a:p>
            <a:r>
              <a:rPr lang="en-US" altLang="en-US" sz="4000"/>
              <a:t>Be thou conqueror of each heart,</a:t>
            </a:r>
          </a:p>
          <a:p>
            <a:r>
              <a:rPr lang="en-US" altLang="en-US" sz="4000"/>
              <a:t>We, as one, implore thee.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211903E9-A772-DB13-81A9-B9B02D94DAA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Send the power, send the power,</a:t>
            </a:r>
          </a:p>
          <a:p>
            <a:r>
              <a:rPr lang="en-US" altLang="en-US" sz="4000"/>
              <a:t>Send it, we implore thee.</a:t>
            </a:r>
          </a:p>
          <a:p>
            <a:r>
              <a:rPr lang="en-US" altLang="en-US" sz="4000"/>
              <a:t>Fill us with the Holy Ghost,</a:t>
            </a:r>
          </a:p>
          <a:p>
            <a:r>
              <a:rPr lang="en-US" altLang="en-US" sz="4000"/>
              <a:t>As we bow before thee.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22D7116D-C30B-FD41-55E5-C4E62E5854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3"/>
            <a:ext cx="9144000" cy="3313112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Thine for time, and thine for aye,</a:t>
            </a:r>
          </a:p>
          <a:p>
            <a:r>
              <a:rPr lang="en-US" altLang="en-US" sz="4000"/>
              <a:t>Battling, conquering for thee,</a:t>
            </a:r>
          </a:p>
          <a:p>
            <a:r>
              <a:rPr lang="en-US" altLang="en-US" sz="4000"/>
              <a:t>Till, when ended life's short day,</a:t>
            </a:r>
          </a:p>
          <a:p>
            <a:r>
              <a:rPr lang="en-US" altLang="en-US" sz="4000"/>
              <a:t>We in Heaven adore thee.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03C232F3-7F68-59C6-E2D2-6008643879C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Send the power, send the power,</a:t>
            </a:r>
          </a:p>
          <a:p>
            <a:r>
              <a:rPr lang="en-US" altLang="en-US" sz="4000"/>
              <a:t>Send it, we implore thee.</a:t>
            </a:r>
          </a:p>
          <a:p>
            <a:r>
              <a:rPr lang="en-US" altLang="en-US" sz="4000"/>
              <a:t>Fill us with the Holy Ghost,</a:t>
            </a:r>
          </a:p>
          <a:p>
            <a:r>
              <a:rPr lang="en-US" altLang="en-US" sz="4000"/>
              <a:t>As we bow before thee.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E0162367-D75F-2BA1-1738-CAD93E36D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092825"/>
            <a:ext cx="6096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We the people of thy host </a:t>
            </a:r>
          </a:p>
          <a:p>
            <a:pPr eaLnBrk="1" hangingPunct="1"/>
            <a:r>
              <a:rPr lang="en-US" altLang="en-US" sz="1000"/>
              <a:t>Emma Moss Booth-Tucker (1860-1903)</a:t>
            </a:r>
          </a:p>
          <a:p>
            <a:pPr eaLnBrk="1" hangingPunct="1"/>
            <a:r>
              <a:rPr lang="en-US" altLang="en-US" sz="1000"/>
              <a:t>© The General of The Salvation Army </a:t>
            </a:r>
            <a:endParaRPr lang="en-AU" altLang="en-US"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258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</dc:creator>
  <cp:lastModifiedBy>Narelle Wheaton</cp:lastModifiedBy>
  <cp:revision>4</cp:revision>
  <dcterms:created xsi:type="dcterms:W3CDTF">1999-05-19T12:54:10Z</dcterms:created>
  <dcterms:modified xsi:type="dcterms:W3CDTF">2023-08-15T06:12:46Z</dcterms:modified>
</cp:coreProperties>
</file>