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6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615" autoAdjust="0"/>
    <p:restoredTop sz="86486" autoAdjust="0"/>
  </p:normalViewPr>
  <p:slideViewPr>
    <p:cSldViewPr>
      <p:cViewPr varScale="1">
        <p:scale>
          <a:sx n="95" d="100"/>
          <a:sy n="95" d="100"/>
        </p:scale>
        <p:origin x="312" y="7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6FE7699-60D0-59DC-1D07-61674AA8A0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10127F-E535-47EC-BA01-586137FB703E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9683DED-8924-615E-10F0-C172345E4F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75E16B3-E746-CBE0-59D5-6FE0976700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D09C58-5A69-456E-8B0F-5A76121FC72E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5158958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6ADCAA4-7B30-57D6-811B-49532A992B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829E11-1125-4551-8C1B-F678DEE5C4E6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EF31956-2495-9343-EE8F-81E1816BE7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931235-2A94-6D35-796C-261C497BEF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AA1D46-77E9-4438-869C-B702B3E06B3D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8733452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5FF08AA-7E45-0DBF-5A04-9FCEA8A423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DE3CBF-BFF2-4D40-A86D-AE95DE47BCE0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3C00F5B-5DF3-16D0-363C-63C3B7417F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2DFCB95-6700-20AA-0163-DAE3F9C14F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A2E579-53A2-4E65-B0FC-4CD3007D54FA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599629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F39CCC-932E-3753-CE34-B572723AB6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AA4E2F-968F-4999-9CF6-BA0661B25825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2E4B47E-D34B-0C19-D3BC-6E067661FE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09F4CCF-91D8-0576-E495-034BBE4094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C8677F-B447-4211-A319-D2F3FA62B4A6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0451298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3B58CB-2617-85CA-4098-E1C121D1FD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D7F6D6-4B2F-4756-82A2-274F0770A314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66748F-6F7E-2E65-C008-79031A3B18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0751A7-4738-E2DD-E72B-7B1D8CF9C6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442F02-23F0-4752-BD4C-4E8A16D62B10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445180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035C5AA4-D6F1-E3DA-3F40-143B725E21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D86765-F54B-4AC7-98E4-A5A83CC8E20C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DF1219BD-6B4C-1C9D-A351-AA130432D2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3C29A5DA-C729-AC30-445C-C64E8C1EDE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089B29-9BDE-456B-BB06-E68FDCE28F56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2019255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301EA384-72E9-1F55-F296-EB46CAC2AA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D2400A-DC82-403B-9359-9CDA3631414F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D23E0B03-9DF9-B2A5-B967-87B63010D8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421D0D2B-1625-6803-600F-0165E87B19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A901F4-9EB6-4A57-B430-31FF32A9EE93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023996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7A62EF9C-7F75-E1F2-2592-43AB607853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E9A765-BC37-47E4-B111-C0F460AA57A5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01128BD0-1DA4-716A-442D-C2C12DADE7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8898758F-7CEC-7DD1-061B-19895434AA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D59C29-93E9-484A-8A3D-9390C5D04718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3615443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F9B20827-28F4-034B-BEBC-FEFECD7AC8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6F635E-F7A8-49FA-8A27-D7168DA21E08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C09CCAD3-A125-C02E-0B10-F2711D5CB4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397400D8-54EE-90E8-FFA4-ECFC8EFB2F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1009BF-BABC-4236-8CBE-E0029DD163B4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4116085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9DE6025F-801F-2C67-D1E2-C491253B4B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214E05-4E95-4667-A807-4CE34C6ADD00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8A05B229-6C21-5A4B-2EF6-66C9249F75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1BBCF9F-02C3-BDC4-B117-BD8B8B257E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3D4999-BB39-4699-886F-F5B884DC21C9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2199905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AU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5483691E-703C-F5B3-92D2-B52A554F8B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809CB2-6608-4B49-BD21-368B224DF709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FD03766C-997F-67CE-CE81-862AB70BC6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17FFA8D-E2F9-2799-F10D-7448318C94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01C5F3-06EA-4708-A10D-A2BACE8237EE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884246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4B6841EE-1F90-E254-040B-BE06D3AD42DB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AU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5819DA98-429B-442B-1C87-08A0858D49F4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AU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F9507F0-34BE-9106-53E3-7457E766786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7E8E8BF-C746-49E9-908A-65771261CE5B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D30B54-3F32-34F1-5EDF-9B832D7460F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8788F86-3EEC-8E8D-8D13-EAAC218194A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F7EAEB09-BB19-42BC-AAC9-347D663DBBE6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Subtitle 2">
            <a:extLst>
              <a:ext uri="{FF2B5EF4-FFF2-40B4-BE49-F238E27FC236}">
                <a16:creationId xmlns:a16="http://schemas.microsoft.com/office/drawing/2014/main" id="{9B2513D6-14C9-275C-65E7-A31360CC2A0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55687" y="884237"/>
            <a:ext cx="10080625" cy="5089525"/>
          </a:xfrm>
        </p:spPr>
        <p:txBody>
          <a:bodyPr/>
          <a:lstStyle/>
          <a:p>
            <a:pPr eaLnBrk="1" hangingPunct="1"/>
            <a:r>
              <a:rPr lang="en-AU" altLang="en-US" sz="2000" dirty="0">
                <a:solidFill>
                  <a:schemeClr val="bg1"/>
                </a:solidFill>
              </a:rPr>
              <a:t>Verse 1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Give thanks to the Lord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Our God and King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His love endures forever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For He is good He is above all things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His love endures forever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Sing praise sing praise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ubtitle 2">
            <a:extLst>
              <a:ext uri="{FF2B5EF4-FFF2-40B4-BE49-F238E27FC236}">
                <a16:creationId xmlns:a16="http://schemas.microsoft.com/office/drawing/2014/main" id="{B53AE027-D7D8-2EC3-30AC-1E68C9EDF4B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9788" y="908050"/>
            <a:ext cx="10440987" cy="5041900"/>
          </a:xfrm>
        </p:spPr>
        <p:txBody>
          <a:bodyPr/>
          <a:lstStyle/>
          <a:p>
            <a:pPr eaLnBrk="1" hangingPunct="1"/>
            <a:r>
              <a:rPr lang="en-AU" altLang="en-US" sz="2000" dirty="0">
                <a:solidFill>
                  <a:schemeClr val="bg1"/>
                </a:solidFill>
              </a:rPr>
              <a:t>Verse 2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With a mighty hand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And an outstretched arm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His love endures forever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For the life that's been reborn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His love endures forever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Sing praise sing praise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ubtitle 2">
            <a:extLst>
              <a:ext uri="{FF2B5EF4-FFF2-40B4-BE49-F238E27FC236}">
                <a16:creationId xmlns:a16="http://schemas.microsoft.com/office/drawing/2014/main" id="{B40CAE22-3DD3-6344-2CD3-1DE2F5D65F4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75520" y="2781201"/>
            <a:ext cx="9290050" cy="1295598"/>
          </a:xfrm>
        </p:spPr>
        <p:txBody>
          <a:bodyPr/>
          <a:lstStyle/>
          <a:p>
            <a:pPr eaLnBrk="1" hangingPunct="1"/>
            <a:r>
              <a:rPr lang="en-AU" altLang="en-US" sz="1800" dirty="0">
                <a:solidFill>
                  <a:schemeClr val="bg1"/>
                </a:solidFill>
              </a:rPr>
              <a:t>(PRE-CHORUS)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Sing praise sing praise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ubtitle 2">
            <a:extLst>
              <a:ext uri="{FF2B5EF4-FFF2-40B4-BE49-F238E27FC236}">
                <a16:creationId xmlns:a16="http://schemas.microsoft.com/office/drawing/2014/main" id="{9D992A57-45DA-0D63-A7D6-D473ECB6472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75506" y="1629073"/>
            <a:ext cx="10440988" cy="3599854"/>
          </a:xfrm>
        </p:spPr>
        <p:txBody>
          <a:bodyPr/>
          <a:lstStyle/>
          <a:p>
            <a:pPr eaLnBrk="1" hangingPunct="1"/>
            <a:r>
              <a:rPr lang="en-AU" altLang="en-US" sz="2000" dirty="0">
                <a:solidFill>
                  <a:schemeClr val="bg1"/>
                </a:solidFill>
              </a:rPr>
              <a:t>Chorus 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Forever God is faithful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Forever God is strong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Forever God is with us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Forever </a:t>
            </a:r>
            <a:r>
              <a:rPr lang="en-AU" altLang="en-US" sz="4000" dirty="0" err="1">
                <a:solidFill>
                  <a:schemeClr val="bg1"/>
                </a:solidFill>
              </a:rPr>
              <a:t>forever</a:t>
            </a:r>
            <a:endParaRPr lang="en-AU" alt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ubtitle 2">
            <a:extLst>
              <a:ext uri="{FF2B5EF4-FFF2-40B4-BE49-F238E27FC236}">
                <a16:creationId xmlns:a16="http://schemas.microsoft.com/office/drawing/2014/main" id="{B7343084-FF16-93BF-8A53-6B136F289B0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95325" y="955675"/>
            <a:ext cx="10801350" cy="4946650"/>
          </a:xfrm>
        </p:spPr>
        <p:txBody>
          <a:bodyPr/>
          <a:lstStyle/>
          <a:p>
            <a:pPr eaLnBrk="1" hangingPunct="1"/>
            <a:r>
              <a:rPr lang="en-AU" altLang="en-US" sz="2000" dirty="0">
                <a:solidFill>
                  <a:schemeClr val="bg1"/>
                </a:solidFill>
              </a:rPr>
              <a:t>Verse 3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From the rising to the setting sun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His love endures forever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And by the grace of God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We will carry on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His love endures forever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Sing praise sing praise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F9ED856C-68A7-D21B-7AE0-E1D8DA412B9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43025" y="2745197"/>
            <a:ext cx="9505950" cy="1367606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AU" sz="1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(PRE-CHORUS)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Sing praise sing praise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ubtitle 2">
            <a:extLst>
              <a:ext uri="{FF2B5EF4-FFF2-40B4-BE49-F238E27FC236}">
                <a16:creationId xmlns:a16="http://schemas.microsoft.com/office/drawing/2014/main" id="{138AA8E5-B5A1-9E10-B9E5-BC55370FB79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82662" y="1664692"/>
            <a:ext cx="10226675" cy="3528615"/>
          </a:xfrm>
        </p:spPr>
        <p:txBody>
          <a:bodyPr/>
          <a:lstStyle/>
          <a:p>
            <a:pPr eaLnBrk="1" hangingPunct="1"/>
            <a:r>
              <a:rPr lang="en-AU" altLang="en-US" sz="2000" dirty="0">
                <a:solidFill>
                  <a:schemeClr val="bg1"/>
                </a:solidFill>
              </a:rPr>
              <a:t>Chorus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Forever God is faithful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Forever God is strong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Forever God is with us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Forever </a:t>
            </a:r>
            <a:r>
              <a:rPr lang="en-AU" altLang="en-US" sz="4000" dirty="0" err="1">
                <a:solidFill>
                  <a:schemeClr val="bg1"/>
                </a:solidFill>
              </a:rPr>
              <a:t>forever</a:t>
            </a:r>
            <a:endParaRPr lang="en-AU" altLang="en-US" sz="4000" dirty="0">
              <a:solidFill>
                <a:schemeClr val="bg1"/>
              </a:solidFill>
            </a:endParaRPr>
          </a:p>
        </p:txBody>
      </p:sp>
      <p:sp>
        <p:nvSpPr>
          <p:cNvPr id="8195" name="Rectangle 1">
            <a:extLst>
              <a:ext uri="{FF2B5EF4-FFF2-40B4-BE49-F238E27FC236}">
                <a16:creationId xmlns:a16="http://schemas.microsoft.com/office/drawing/2014/main" id="{44F524B6-8DB3-16B5-6E93-A41BE7FC4AA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7988" y="5614988"/>
            <a:ext cx="45720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1000">
                <a:solidFill>
                  <a:schemeClr val="bg1"/>
                </a:solidFill>
              </a:rPr>
              <a:t>CCLI Song # 3148428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1000">
                <a:solidFill>
                  <a:schemeClr val="bg1"/>
                </a:solidFill>
              </a:rPr>
              <a:t>Chris Tomlin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1000">
                <a:solidFill>
                  <a:schemeClr val="bg1"/>
                </a:solidFill>
              </a:rPr>
              <a:t>© 2001 worshiptogether.com songs (Admin. by Crossroad Distributors Pty. Ltd.)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1000">
                <a:solidFill>
                  <a:schemeClr val="bg1"/>
                </a:solidFill>
              </a:rPr>
              <a:t>sixsteps Music (Admin. by Crossroad Distributors Pty. Ltd.)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1000">
                <a:solidFill>
                  <a:schemeClr val="bg1"/>
                </a:solidFill>
              </a:rPr>
              <a:t>For use solely with the SongSelect Terms of Use.  All rights reserved. www.ccli.com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1000">
                <a:solidFill>
                  <a:schemeClr val="bg1"/>
                </a:solidFill>
              </a:rPr>
              <a:t>CCLI Licence # 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</TotalTime>
  <Words>193</Words>
  <Application>Microsoft Office PowerPoint</Application>
  <PresentationFormat>Widescreen</PresentationFormat>
  <Paragraphs>41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0" baseType="lpstr">
      <vt:lpstr>Calibri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The Salvation Army Southern Territory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ITS</dc:creator>
  <cp:lastModifiedBy>Narelle Wheaton</cp:lastModifiedBy>
  <cp:revision>5</cp:revision>
  <dcterms:created xsi:type="dcterms:W3CDTF">2013-01-22T04:55:27Z</dcterms:created>
  <dcterms:modified xsi:type="dcterms:W3CDTF">2023-08-15T06:36:04Z</dcterms:modified>
</cp:coreProperties>
</file>